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71" r:id="rId10"/>
    <p:sldId id="272" r:id="rId11"/>
    <p:sldId id="269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2" r:id="rId21"/>
    <p:sldId id="283" r:id="rId22"/>
    <p:sldId id="284" r:id="rId23"/>
    <p:sldId id="280" r:id="rId24"/>
    <p:sldId id="281" r:id="rId25"/>
    <p:sldId id="267" r:id="rId2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3564C9-5A36-4284-89DE-DB9BE2557B4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4ECE0F6-1973-48E5-ACF8-7D0D611CEA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1" r:id="rId1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5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6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Мои документы\Все для оформления группы, участка, окон, шкафчиков\мерцание\53193903_49919963_71_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003784">
            <a:off x="2805705" y="948325"/>
            <a:ext cx="785818" cy="785818"/>
          </a:xfrm>
          <a:prstGeom prst="rect">
            <a:avLst/>
          </a:prstGeom>
          <a:noFill/>
        </p:spPr>
      </p:pic>
      <p:pic>
        <p:nvPicPr>
          <p:cNvPr id="10" name="Picture 2" descr="C:\Documents and Settings\User\Мои документы\Все для оформления группы, участка, окон, шкафчиков\мерцание\53193903_49919963_71_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734958">
            <a:off x="833863" y="905309"/>
            <a:ext cx="785818" cy="785818"/>
          </a:xfrm>
          <a:prstGeom prst="rect">
            <a:avLst/>
          </a:prstGeom>
          <a:noFill/>
        </p:spPr>
      </p:pic>
      <p:pic>
        <p:nvPicPr>
          <p:cNvPr id="11" name="Picture 2" descr="C:\Documents and Settings\User\Мои документы\Все для оформления группы, участка, окон, шкафчиков\мерцание\53193903_49919963_71_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785818" cy="785818"/>
          </a:xfrm>
          <a:prstGeom prst="rect">
            <a:avLst/>
          </a:prstGeom>
          <a:noFill/>
        </p:spPr>
      </p:pic>
      <p:pic>
        <p:nvPicPr>
          <p:cNvPr id="2050" name="Picture 2" descr="C:\Documents and Settings\User\Мои документы\Все для оформления группы, участка, окон, шкафчиков\прозрачные рамки\87172641_large_0_5129e_3a699177_L.png"/>
          <p:cNvPicPr>
            <a:picLocks noChangeAspect="1" noChangeArrowheads="1"/>
          </p:cNvPicPr>
          <p:nvPr/>
        </p:nvPicPr>
        <p:blipFill>
          <a:blip r:embed="rId3" cstate="print"/>
          <a:srcRect l="2343" t="828" r="821" b="14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312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    </a:t>
            </a:r>
            <a:r>
              <a:rPr lang="ru-RU" sz="2800" b="1" dirty="0" smtClean="0">
                <a:solidFill>
                  <a:srgbClr val="000066"/>
                </a:solidFill>
              </a:rPr>
              <a:t>МБДОУ центр развития ребенка –детский сад № 32</a:t>
            </a:r>
          </a:p>
          <a:p>
            <a:pPr>
              <a:buNone/>
            </a:pPr>
            <a:endParaRPr lang="ru-RU" sz="3500" b="1" dirty="0" smtClean="0">
              <a:solidFill>
                <a:srgbClr val="000066"/>
              </a:solidFill>
            </a:endParaRPr>
          </a:p>
          <a:p>
            <a:pPr>
              <a:buNone/>
            </a:pPr>
            <a:r>
              <a:rPr lang="ru-RU" sz="3500" b="1" dirty="0" smtClean="0">
                <a:solidFill>
                  <a:srgbClr val="000066"/>
                </a:solidFill>
              </a:rPr>
              <a:t>                                  </a:t>
            </a:r>
            <a:r>
              <a:rPr lang="ru-RU" b="1" dirty="0" smtClean="0">
                <a:solidFill>
                  <a:srgbClr val="000066"/>
                </a:solidFill>
              </a:rPr>
              <a:t>Тема проекта: </a:t>
            </a:r>
          </a:p>
          <a:p>
            <a:pPr algn="ctr">
              <a:buNone/>
            </a:pPr>
            <a:r>
              <a:rPr lang="ru-RU" sz="5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«Цветочная фантазия»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Тип проекта:</a:t>
            </a:r>
            <a:r>
              <a:rPr lang="ru-RU" sz="2800" dirty="0" smtClean="0"/>
              <a:t> </a:t>
            </a:r>
            <a:r>
              <a:rPr lang="ru-RU" sz="2800" b="1" dirty="0" smtClean="0">
                <a:solidFill>
                  <a:srgbClr val="000066"/>
                </a:solidFill>
              </a:rPr>
              <a:t>исследовательско-творческий. </a:t>
            </a:r>
          </a:p>
          <a:p>
            <a:pPr algn="r">
              <a:buNone/>
            </a:pPr>
            <a:r>
              <a:rPr lang="ru-RU" b="1" dirty="0" smtClean="0"/>
              <a:t>                 </a:t>
            </a:r>
            <a:r>
              <a:rPr lang="ru-RU" sz="2800" b="1" dirty="0" smtClean="0">
                <a:solidFill>
                  <a:srgbClr val="FF0000"/>
                </a:solidFill>
              </a:rPr>
              <a:t>Автор проекта: </a:t>
            </a:r>
          </a:p>
          <a:p>
            <a:pPr algn="r">
              <a:buNone/>
            </a:pPr>
            <a:r>
              <a:rPr lang="ru-RU" b="1" dirty="0" err="1" smtClean="0">
                <a:solidFill>
                  <a:srgbClr val="000066"/>
                </a:solidFill>
              </a:rPr>
              <a:t>Криштоб</a:t>
            </a:r>
            <a:r>
              <a:rPr lang="ru-RU" b="1" dirty="0" smtClean="0">
                <a:solidFill>
                  <a:srgbClr val="000066"/>
                </a:solidFill>
              </a:rPr>
              <a:t> Олеся Викторовна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66"/>
                </a:solidFill>
              </a:rPr>
              <a:t>                                              воспитатель подготовительной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66"/>
                </a:solidFill>
              </a:rPr>
              <a:t>                                                                     к школе группы </a:t>
            </a:r>
          </a:p>
          <a:p>
            <a:pPr>
              <a:buNone/>
            </a:pPr>
            <a:r>
              <a:rPr lang="ru-RU" sz="2800" b="1" dirty="0" smtClean="0">
                <a:ln w="6350">
                  <a:noFill/>
                </a:ln>
                <a:solidFill>
                  <a:srgbClr val="000066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                                  </a:t>
            </a:r>
            <a:r>
              <a:rPr lang="ru-RU" sz="2400" b="1" dirty="0" smtClean="0">
                <a:ln w="6350">
                  <a:noFill/>
                </a:ln>
                <a:solidFill>
                  <a:srgbClr val="000066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п. Горки -2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6300192" y="44624"/>
            <a:ext cx="2790940" cy="2058216"/>
          </a:xfrm>
          <a:prstGeom prst="rect">
            <a:avLst/>
          </a:prstGeom>
          <a:noFill/>
        </p:spPr>
      </p:pic>
      <p:pic>
        <p:nvPicPr>
          <p:cNvPr id="4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52868" y="4869160"/>
            <a:ext cx="2790940" cy="20582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4056" y="98629"/>
            <a:ext cx="5940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en-US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II</a:t>
            </a:r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 Основной   этап </a:t>
            </a:r>
          </a:p>
          <a:p>
            <a:pPr marL="514350" indent="-514350" algn="ctr"/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с  01.11.2017г. по 30.04.2018г.</a:t>
            </a: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412776"/>
            <a:ext cx="6390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0066"/>
                </a:solidFill>
              </a:rPr>
              <a:t> 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Большую роль в пополнении экологических знаний детей о растениях играют дидактические игры.</a:t>
            </a:r>
          </a:p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Проведенный цикл наблюдений за цветами на клумбе расширил знания детей о садовых цветах, обогатил их сенсорный опыт.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0066"/>
                </a:solidFill>
              </a:rPr>
              <a:t> 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период цветения растений дети знакомились со строение цветка, условиями необходимыми для их роста, наблюдая, сколько дней необходимо на то, чтобы бутон превратился в цветок, сколько времени проходит от цветения до увядания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4084037"/>
            <a:ext cx="58326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0066"/>
                </a:solidFill>
              </a:rPr>
              <a:t> 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Учитывая то, что, познавая мир, исследуя его, ребенок делает множество открытий, мы старались побуждать детей к совместной поисковой деятельности, экспериментированию, а также к непосредственной образовательной деятельности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0066"/>
                </a:solidFill>
              </a:rPr>
              <a:t> 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группе были проведены конкурс рисунков «Мой любимый цветок», выставка букетов «Вальс цветов», «Бумажная оранжерея».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3131840" y="4323112"/>
            <a:ext cx="2790940" cy="2058216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7526"/>
            <a:ext cx="89644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Посадка семян цветов для огорода на подоконнике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35842" name="Picture 2" descr="E:\проэкты\проект цветы\фото детей\IMG_20180226_122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2322258" cy="3096344"/>
          </a:xfrm>
          <a:prstGeom prst="rect">
            <a:avLst/>
          </a:prstGeom>
          <a:noFill/>
        </p:spPr>
      </p:pic>
      <p:pic>
        <p:nvPicPr>
          <p:cNvPr id="35843" name="Picture 3" descr="E:\проэкты\проект цветы\фото детей\IMG_20180416_104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427730"/>
            <a:ext cx="3168352" cy="2376264"/>
          </a:xfrm>
          <a:prstGeom prst="rect">
            <a:avLst/>
          </a:prstGeom>
          <a:noFill/>
        </p:spPr>
      </p:pic>
      <p:pic>
        <p:nvPicPr>
          <p:cNvPr id="35844" name="Picture 4" descr="E:\проэкты\проект цветы\фото детей\IMG_20180405_1011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196752"/>
            <a:ext cx="3408379" cy="2556284"/>
          </a:xfrm>
          <a:prstGeom prst="rect">
            <a:avLst/>
          </a:prstGeom>
          <a:noFill/>
        </p:spPr>
      </p:pic>
      <p:pic>
        <p:nvPicPr>
          <p:cNvPr id="35845" name="Picture 5" descr="E:\проэкты\проект цветы\фото детей\IMG_20180405_1013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124744"/>
            <a:ext cx="2322258" cy="3096344"/>
          </a:xfrm>
          <a:prstGeom prst="rect">
            <a:avLst/>
          </a:prstGeom>
          <a:noFill/>
        </p:spPr>
      </p:pic>
      <p:pic>
        <p:nvPicPr>
          <p:cNvPr id="35846" name="Picture 6" descr="E:\проэкты\проект цветы\фото детей\IMG_20180405_1012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437112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Мои документы\Все для оформления группы, участка, окон, шкафчиков\дети\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699837"/>
            <a:ext cx="2880320" cy="2185547"/>
          </a:xfrm>
          <a:prstGeom prst="rect">
            <a:avLst/>
          </a:prstGeom>
          <a:noFill/>
        </p:spPr>
      </p:pic>
      <p:pic>
        <p:nvPicPr>
          <p:cNvPr id="36866" name="Picture 2" descr="E:\проэкты\проект цветы\фото детей\IMG_20171201_095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8432">
            <a:off x="168214" y="197057"/>
            <a:ext cx="3284688" cy="2463516"/>
          </a:xfrm>
          <a:prstGeom prst="rect">
            <a:avLst/>
          </a:prstGeom>
          <a:noFill/>
        </p:spPr>
      </p:pic>
      <p:pic>
        <p:nvPicPr>
          <p:cNvPr id="36867" name="Picture 3" descr="E:\проэкты\проект цветы\фото детей\IMG_20171201_095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9718">
            <a:off x="228038" y="3281285"/>
            <a:ext cx="2561123" cy="3414831"/>
          </a:xfrm>
          <a:prstGeom prst="rect">
            <a:avLst/>
          </a:prstGeom>
          <a:noFill/>
        </p:spPr>
      </p:pic>
      <p:pic>
        <p:nvPicPr>
          <p:cNvPr id="36868" name="Picture 4" descr="E:\проэкты\проект цветы\фото детей\IMG_20180226_1017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7414">
            <a:off x="5649489" y="176407"/>
            <a:ext cx="3301921" cy="2476441"/>
          </a:xfrm>
          <a:prstGeom prst="rect">
            <a:avLst/>
          </a:prstGeom>
          <a:noFill/>
        </p:spPr>
      </p:pic>
      <p:pic>
        <p:nvPicPr>
          <p:cNvPr id="36869" name="Picture 5" descr="E:\проэкты\проект цветы\фото детей\IMG_20180405_1107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950275">
            <a:off x="5929184" y="3716019"/>
            <a:ext cx="3384376" cy="2538282"/>
          </a:xfrm>
          <a:prstGeom prst="rect">
            <a:avLst/>
          </a:prstGeom>
          <a:noFill/>
        </p:spPr>
      </p:pic>
      <p:pic>
        <p:nvPicPr>
          <p:cNvPr id="36870" name="Picture 6" descr="E:\проэкты\проект цветы\фото детей\IMG_20180405_1045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5" y="2420888"/>
            <a:ext cx="3096343" cy="23222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E:\проэкты\проект цветы\фото детей\IMG_20180307_100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005826" y="2366882"/>
            <a:ext cx="3024336" cy="2268252"/>
          </a:xfrm>
          <a:prstGeom prst="rect">
            <a:avLst/>
          </a:prstGeom>
          <a:noFill/>
        </p:spPr>
      </p:pic>
      <p:pic>
        <p:nvPicPr>
          <p:cNvPr id="37890" name="Picture 2" descr="E:\проэкты\проект цветы\фото детей\IMG_20180228_112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4946">
            <a:off x="161781" y="260701"/>
            <a:ext cx="3288982" cy="2466737"/>
          </a:xfrm>
          <a:prstGeom prst="rect">
            <a:avLst/>
          </a:prstGeom>
          <a:noFill/>
        </p:spPr>
      </p:pic>
      <p:pic>
        <p:nvPicPr>
          <p:cNvPr id="37891" name="Picture 3" descr="E:\проэкты\проект цветы\фото детей\IMG_20180228_114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32065">
            <a:off x="5630337" y="434147"/>
            <a:ext cx="3240359" cy="2430270"/>
          </a:xfrm>
          <a:prstGeom prst="rect">
            <a:avLst/>
          </a:prstGeom>
          <a:noFill/>
        </p:spPr>
      </p:pic>
      <p:pic>
        <p:nvPicPr>
          <p:cNvPr id="37892" name="Picture 4" descr="E:\проэкты\проект цветы\фото детей\IMG_20180307_100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6637">
            <a:off x="5832700" y="4010238"/>
            <a:ext cx="3168352" cy="2376264"/>
          </a:xfrm>
          <a:prstGeom prst="rect">
            <a:avLst/>
          </a:prstGeom>
          <a:noFill/>
        </p:spPr>
      </p:pic>
      <p:pic>
        <p:nvPicPr>
          <p:cNvPr id="37893" name="Picture 5" descr="E:\проэкты\проект цветы\фото детей\IMG_20180307_1004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35221">
            <a:off x="120907" y="3977625"/>
            <a:ext cx="3120347" cy="2340260"/>
          </a:xfrm>
          <a:prstGeom prst="rect">
            <a:avLst/>
          </a:prstGeom>
          <a:noFill/>
        </p:spPr>
      </p:pic>
      <p:pic>
        <p:nvPicPr>
          <p:cNvPr id="3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>
            <a:off x="3059832" y="4899176"/>
            <a:ext cx="2790940" cy="20582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проэкты\проект цветы\фото детей\IMG_20180416_091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34634"/>
            <a:ext cx="2760307" cy="2070230"/>
          </a:xfrm>
          <a:prstGeom prst="rect">
            <a:avLst/>
          </a:prstGeom>
          <a:noFill/>
        </p:spPr>
      </p:pic>
      <p:pic>
        <p:nvPicPr>
          <p:cNvPr id="38915" name="Picture 3" descr="E:\проэкты\проект цветы\фото детей\IMG_20180416_090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6632"/>
            <a:ext cx="2784309" cy="2088232"/>
          </a:xfrm>
          <a:prstGeom prst="rect">
            <a:avLst/>
          </a:prstGeom>
          <a:noFill/>
        </p:spPr>
      </p:pic>
      <p:pic>
        <p:nvPicPr>
          <p:cNvPr id="38916" name="Picture 4" descr="E:\проэкты\проект цветы\фото детей\IMG_20180416_091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2808312" cy="2106234"/>
          </a:xfrm>
          <a:prstGeom prst="rect">
            <a:avLst/>
          </a:prstGeom>
          <a:noFill/>
        </p:spPr>
      </p:pic>
      <p:pic>
        <p:nvPicPr>
          <p:cNvPr id="6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-36511" y="3356992"/>
            <a:ext cx="5357818" cy="3500438"/>
          </a:xfrm>
          <a:prstGeom prst="rect">
            <a:avLst/>
          </a:prstGeom>
          <a:noFill/>
        </p:spPr>
      </p:pic>
      <p:pic>
        <p:nvPicPr>
          <p:cNvPr id="38917" name="Picture 5" descr="E:\проэкты\проект цветы\фото детей\IMG_20180416_0915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516" y="2276872"/>
            <a:ext cx="2784308" cy="2088231"/>
          </a:xfrm>
          <a:prstGeom prst="rect">
            <a:avLst/>
          </a:prstGeom>
          <a:noFill/>
        </p:spPr>
      </p:pic>
      <p:pic>
        <p:nvPicPr>
          <p:cNvPr id="38918" name="Picture 6" descr="E:\проэкты\проект цветы\фото детей\IMG_20180419_0956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9" y="2276872"/>
            <a:ext cx="2808311" cy="2106233"/>
          </a:xfrm>
          <a:prstGeom prst="rect">
            <a:avLst/>
          </a:prstGeom>
          <a:noFill/>
        </p:spPr>
      </p:pic>
      <p:pic>
        <p:nvPicPr>
          <p:cNvPr id="38919" name="Picture 7" descr="E:\проэкты\проект цветы\фото детей\IMG_20180419_1006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2276872"/>
            <a:ext cx="2784309" cy="2088232"/>
          </a:xfrm>
          <a:prstGeom prst="rect">
            <a:avLst/>
          </a:prstGeom>
          <a:noFill/>
        </p:spPr>
      </p:pic>
      <p:pic>
        <p:nvPicPr>
          <p:cNvPr id="38920" name="Picture 8" descr="E:\проэкты\проект цветы\фото детей\IMG_20180423_1505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4653137"/>
            <a:ext cx="2880319" cy="2160239"/>
          </a:xfrm>
          <a:prstGeom prst="rect">
            <a:avLst/>
          </a:prstGeom>
          <a:noFill/>
        </p:spPr>
      </p:pic>
      <p:pic>
        <p:nvPicPr>
          <p:cNvPr id="38921" name="Picture 9" descr="E:\проэкты\проект цветы\фото детей\IMG_20180423_1518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17694" y="4485117"/>
            <a:ext cx="1746194" cy="2328259"/>
          </a:xfrm>
          <a:prstGeom prst="rect">
            <a:avLst/>
          </a:prstGeom>
          <a:noFill/>
        </p:spPr>
      </p:pic>
      <p:pic>
        <p:nvPicPr>
          <p:cNvPr id="38922" name="Picture 10" descr="E:\проэкты\проект цветы\фото детей\IMG_20180423_1523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4509120"/>
            <a:ext cx="1728192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проэкты\проект цветы\фото детей\IMG_20180420_094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995936" cy="2996952"/>
          </a:xfrm>
          <a:prstGeom prst="rect">
            <a:avLst/>
          </a:prstGeom>
          <a:noFill/>
        </p:spPr>
      </p:pic>
      <p:pic>
        <p:nvPicPr>
          <p:cNvPr id="4" name="Picture 5" descr="C:\Documents and Settings\User\Мои документы\Все для оформления группы, участка, окон, шкафчиков\дети\0_70483_697995da_X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71257"/>
            <a:ext cx="3533409" cy="3486743"/>
          </a:xfrm>
          <a:prstGeom prst="rect">
            <a:avLst/>
          </a:prstGeom>
          <a:noFill/>
        </p:spPr>
      </p:pic>
      <p:pic>
        <p:nvPicPr>
          <p:cNvPr id="39939" name="Picture 3" descr="E:\проэкты\проект цветы\фото детей\IMG_20180420_094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8640"/>
            <a:ext cx="4032448" cy="3024336"/>
          </a:xfrm>
          <a:prstGeom prst="rect">
            <a:avLst/>
          </a:prstGeom>
          <a:noFill/>
        </p:spPr>
      </p:pic>
      <p:pic>
        <p:nvPicPr>
          <p:cNvPr id="39940" name="Picture 4" descr="E:\проэкты\проект цветы\фото детей\IMG_20180420_095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3960440" cy="297033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75656" y="363434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Конструктивная деятельность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40962" name="Picture 2" descr="E:\проэкты\проект цветы\фото детей\IMG_20180409_162129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2976331" cy="2232248"/>
          </a:xfrm>
          <a:prstGeom prst="rect">
            <a:avLst/>
          </a:prstGeom>
          <a:noFill/>
        </p:spPr>
      </p:pic>
      <p:pic>
        <p:nvPicPr>
          <p:cNvPr id="40963" name="Picture 3" descr="E:\проэкты\проект цветы\фото детей\IMG_20180419_152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088740"/>
            <a:ext cx="3024336" cy="2268252"/>
          </a:xfrm>
          <a:prstGeom prst="rect">
            <a:avLst/>
          </a:prstGeom>
          <a:noFill/>
        </p:spPr>
      </p:pic>
      <p:pic>
        <p:nvPicPr>
          <p:cNvPr id="40964" name="Picture 4" descr="E:\проэкты\проект цветы\фото детей\IMG_20180419_152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429000"/>
            <a:ext cx="2520280" cy="3360373"/>
          </a:xfrm>
          <a:prstGeom prst="rect">
            <a:avLst/>
          </a:prstGeom>
          <a:noFill/>
        </p:spPr>
      </p:pic>
      <p:pic>
        <p:nvPicPr>
          <p:cNvPr id="40965" name="Picture 5" descr="E:\проэкты\проект цветы\фото детей\IMG_20180419_152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2538282" cy="3384376"/>
          </a:xfrm>
          <a:prstGeom prst="rect">
            <a:avLst/>
          </a:prstGeom>
          <a:noFill/>
        </p:spPr>
      </p:pic>
      <p:pic>
        <p:nvPicPr>
          <p:cNvPr id="8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3563888" y="1556792"/>
            <a:ext cx="1952856" cy="1440160"/>
          </a:xfrm>
          <a:prstGeom prst="rect">
            <a:avLst/>
          </a:prstGeom>
          <a:noFill/>
        </p:spPr>
      </p:pic>
      <p:pic>
        <p:nvPicPr>
          <p:cNvPr id="40966" name="Picture 6" descr="E:\проэкты\проект цветы\фото детей\IMG_20180419_1526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386104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357818" cy="3500438"/>
          </a:xfrm>
          <a:prstGeom prst="rect">
            <a:avLst/>
          </a:prstGeom>
          <a:noFill/>
        </p:spPr>
      </p:pic>
      <p:pic>
        <p:nvPicPr>
          <p:cNvPr id="7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3357562"/>
            <a:ext cx="5357818" cy="3500438"/>
          </a:xfrm>
          <a:prstGeom prst="rect">
            <a:avLst/>
          </a:prstGeom>
          <a:noFill/>
        </p:spPr>
      </p:pic>
      <p:pic>
        <p:nvPicPr>
          <p:cNvPr id="41986" name="Picture 2" descr="E:\проэкты\проект цветы\фото детей\IMG_20180420_111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268760"/>
            <a:ext cx="2880319" cy="216024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99592" y="478413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Наблюдение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41987" name="Picture 3" descr="E:\проэкты\проект цветы\фото детей\IMG_20180405_112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214754"/>
            <a:ext cx="2952328" cy="2214246"/>
          </a:xfrm>
          <a:prstGeom prst="rect">
            <a:avLst/>
          </a:prstGeom>
          <a:noFill/>
        </p:spPr>
      </p:pic>
      <p:pic>
        <p:nvPicPr>
          <p:cNvPr id="41988" name="Picture 4" descr="E:\проэкты\проект цветы\фото детей\IMG_20180405_1123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933056"/>
            <a:ext cx="3024336" cy="2268252"/>
          </a:xfrm>
          <a:prstGeom prst="rect">
            <a:avLst/>
          </a:prstGeom>
          <a:noFill/>
        </p:spPr>
      </p:pic>
      <p:pic>
        <p:nvPicPr>
          <p:cNvPr id="41989" name="Picture 5" descr="E:\проэкты\проект цветы\фото детей\IMG_20180420_1112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077072"/>
            <a:ext cx="2016224" cy="2688299"/>
          </a:xfrm>
          <a:prstGeom prst="rect">
            <a:avLst/>
          </a:prstGeom>
          <a:noFill/>
        </p:spPr>
      </p:pic>
      <p:pic>
        <p:nvPicPr>
          <p:cNvPr id="41990" name="Picture 6" descr="E:\проэкты\проект цветы\фото детей\IMG_59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268760"/>
            <a:ext cx="2892222" cy="2160240"/>
          </a:xfrm>
          <a:prstGeom prst="rect">
            <a:avLst/>
          </a:prstGeom>
          <a:noFill/>
        </p:spPr>
      </p:pic>
      <p:pic>
        <p:nvPicPr>
          <p:cNvPr id="41991" name="Picture 7" descr="E:\проэкты\проект цветы\фото детей\IMG_59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3717032"/>
            <a:ext cx="2894602" cy="21620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проэкты\проект цветы\фото детей\IMG_6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6014">
            <a:off x="1450910" y="222222"/>
            <a:ext cx="3050558" cy="2287919"/>
          </a:xfrm>
          <a:prstGeom prst="rect">
            <a:avLst/>
          </a:prstGeom>
          <a:noFill/>
        </p:spPr>
      </p:pic>
      <p:pic>
        <p:nvPicPr>
          <p:cNvPr id="43011" name="Picture 3" descr="E:\проэкты\проект цветы\фото детей\IMG_6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0363">
            <a:off x="4885280" y="164037"/>
            <a:ext cx="3024336" cy="2268252"/>
          </a:xfrm>
          <a:prstGeom prst="rect">
            <a:avLst/>
          </a:prstGeom>
          <a:noFill/>
        </p:spPr>
      </p:pic>
      <p:pic>
        <p:nvPicPr>
          <p:cNvPr id="43012" name="Picture 4" descr="E:\проэкты\проект цветы\фото детей\IMG_6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426768"/>
            <a:ext cx="3086133" cy="2314600"/>
          </a:xfrm>
          <a:prstGeom prst="rect">
            <a:avLst/>
          </a:prstGeom>
          <a:noFill/>
        </p:spPr>
      </p:pic>
      <p:pic>
        <p:nvPicPr>
          <p:cNvPr id="43013" name="Picture 5" descr="E:\проэкты\проект цветы\фото детей\IMG_61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419110"/>
            <a:ext cx="3096344" cy="2322258"/>
          </a:xfrm>
          <a:prstGeom prst="rect">
            <a:avLst/>
          </a:prstGeom>
          <a:noFill/>
        </p:spPr>
      </p:pic>
      <p:pic>
        <p:nvPicPr>
          <p:cNvPr id="43014" name="Picture 6" descr="E:\проэкты\проект цветы\фото детей\IMG_61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204864"/>
            <a:ext cx="3168351" cy="2376264"/>
          </a:xfrm>
          <a:prstGeom prst="rect">
            <a:avLst/>
          </a:prstGeom>
          <a:noFill/>
        </p:spPr>
      </p:pic>
      <p:pic>
        <p:nvPicPr>
          <p:cNvPr id="8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 rot="1704168">
            <a:off x="7668344" y="188640"/>
            <a:ext cx="1475656" cy="1088242"/>
          </a:xfrm>
          <a:prstGeom prst="rect">
            <a:avLst/>
          </a:prstGeom>
          <a:noFill/>
        </p:spPr>
      </p:pic>
      <p:pic>
        <p:nvPicPr>
          <p:cNvPr id="9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 rot="19783726">
            <a:off x="-78851" y="114063"/>
            <a:ext cx="1475656" cy="1088242"/>
          </a:xfrm>
          <a:prstGeom prst="rect">
            <a:avLst/>
          </a:prstGeom>
          <a:noFill/>
        </p:spPr>
      </p:pic>
      <p:pic>
        <p:nvPicPr>
          <p:cNvPr id="10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>
            <a:off x="7668344" y="5769758"/>
            <a:ext cx="1475656" cy="1088242"/>
          </a:xfrm>
          <a:prstGeom prst="rect">
            <a:avLst/>
          </a:prstGeom>
          <a:noFill/>
        </p:spPr>
      </p:pic>
      <p:pic>
        <p:nvPicPr>
          <p:cNvPr id="11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 rot="21445722">
            <a:off x="61749" y="5820507"/>
            <a:ext cx="1475656" cy="108824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357818" cy="35004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260648"/>
            <a:ext cx="5940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en-US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III</a:t>
            </a:r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 Заключительный    этап </a:t>
            </a:r>
          </a:p>
          <a:p>
            <a:pPr marL="514350" indent="-514350" algn="ctr"/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с  01.05.2018г. по 31.05.2018г.</a:t>
            </a: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43608" y="1340768"/>
            <a:ext cx="727280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Досуг « Бал цветов»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заключительном этапе  был проведен праздник «Бал цветов», где дети совместно с родителями выбирали и изготавливали костюмы любимого цветка из бросового и подручного материала, потом представляли его на празднике в интересной форме. На протяжении всего бала дети, участвовали в конкурсах, играх, импровизациях, показали хорошие знания о садовых и комнатных растениях, выражали свое отношение к цветам.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группе были проведены конкурс рисунков «Мой любимый цветок», выставка букетов «Вальс цветов», «Бумажная оранжерея».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2645156" y="4643446"/>
            <a:ext cx="2790940" cy="2058216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51520" y="0"/>
            <a:ext cx="87111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Тип проекта: исследовательский,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познавательно-творческий.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134076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Участники проекта: дети, педагог, родители.</a:t>
            </a:r>
            <a:endParaRPr kumimoji="0" lang="ru-RU" sz="3200" b="1" i="1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-38258" y="2348880"/>
            <a:ext cx="91822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Предмет изучения и творчества: цветы,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посев семян и наблюдение за ростом, их разнообразие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55576" y="3501008"/>
            <a:ext cx="71660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Продолжительность проекта: сентябрь– май 2018 г.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357818" cy="3500438"/>
          </a:xfrm>
          <a:prstGeom prst="rect">
            <a:avLst/>
          </a:prstGeom>
          <a:noFill/>
        </p:spPr>
      </p:pic>
      <p:pic>
        <p:nvPicPr>
          <p:cNvPr id="4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3357562"/>
            <a:ext cx="5357818" cy="350043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478413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Наша замечательная клумба !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028" name="Picture 4" descr="C:\Users\сыночек\Desktop\няни\IMG_20180515_174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84468">
            <a:off x="196755" y="2119907"/>
            <a:ext cx="2913949" cy="2185461"/>
          </a:xfrm>
          <a:prstGeom prst="rect">
            <a:avLst/>
          </a:prstGeom>
          <a:noFill/>
        </p:spPr>
      </p:pic>
      <p:pic>
        <p:nvPicPr>
          <p:cNvPr id="1029" name="Picture 5" descr="C:\Users\сыночек\Desktop\няни\IMG_20180515_174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29992">
            <a:off x="6303851" y="2105029"/>
            <a:ext cx="2820712" cy="2115534"/>
          </a:xfrm>
          <a:prstGeom prst="rect">
            <a:avLst/>
          </a:prstGeom>
          <a:noFill/>
        </p:spPr>
      </p:pic>
      <p:pic>
        <p:nvPicPr>
          <p:cNvPr id="1027" name="Picture 3" descr="C:\Users\сыночек\Desktop\няни\IMG_20180515_181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268760"/>
            <a:ext cx="3232773" cy="373062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357818" cy="3500438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99592" y="478413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«Бал цветов»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050" name="Picture 2" descr="C:\Users\сыночек\Desktop\няни\IMG_20180515_101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3672408" cy="2592288"/>
          </a:xfrm>
          <a:prstGeom prst="rect">
            <a:avLst/>
          </a:prstGeom>
          <a:noFill/>
        </p:spPr>
      </p:pic>
      <p:pic>
        <p:nvPicPr>
          <p:cNvPr id="2051" name="Picture 3" descr="C:\Users\сыночек\Desktop\няни\IMG-20180515-WA0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3780457" cy="2592313"/>
          </a:xfrm>
          <a:prstGeom prst="rect">
            <a:avLst/>
          </a:prstGeom>
          <a:noFill/>
        </p:spPr>
      </p:pic>
      <p:pic>
        <p:nvPicPr>
          <p:cNvPr id="2052" name="Picture 4" descr="C:\Users\сыночек\Desktop\няни\IMG-20180515-WA0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149080"/>
            <a:ext cx="4367808" cy="24568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3861174"/>
            <a:ext cx="3657143" cy="2996826"/>
          </a:xfrm>
          <a:prstGeom prst="rect">
            <a:avLst/>
          </a:prstGeom>
          <a:noFill/>
        </p:spPr>
      </p:pic>
      <p:pic>
        <p:nvPicPr>
          <p:cNvPr id="3074" name="Picture 2" descr="C:\Users\сыночек\Desktop\няни\IMG-20180515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8640"/>
            <a:ext cx="2448272" cy="3647728"/>
          </a:xfrm>
          <a:prstGeom prst="rect">
            <a:avLst/>
          </a:prstGeom>
          <a:noFill/>
        </p:spPr>
      </p:pic>
      <p:pic>
        <p:nvPicPr>
          <p:cNvPr id="3075" name="Picture 3" descr="C:\Users\сыночек\Desktop\няни\IMG_20180515_102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0688"/>
            <a:ext cx="3168352" cy="2376264"/>
          </a:xfrm>
          <a:prstGeom prst="rect">
            <a:avLst/>
          </a:prstGeom>
          <a:noFill/>
        </p:spPr>
      </p:pic>
      <p:pic>
        <p:nvPicPr>
          <p:cNvPr id="3076" name="Picture 4" descr="C:\Users\сыночек\Desktop\няни\IMG_20180515_1027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620688"/>
            <a:ext cx="3168352" cy="2376264"/>
          </a:xfrm>
          <a:prstGeom prst="rect">
            <a:avLst/>
          </a:prstGeom>
          <a:noFill/>
        </p:spPr>
      </p:pic>
      <p:pic>
        <p:nvPicPr>
          <p:cNvPr id="3077" name="Picture 5" descr="C:\Users\сыночек\Desktop\няни\IMG-20180515-WA0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059070"/>
            <a:ext cx="4896544" cy="27543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3357562"/>
            <a:ext cx="5357818" cy="3500438"/>
          </a:xfrm>
          <a:prstGeom prst="rect">
            <a:avLst/>
          </a:prstGeom>
          <a:noFill/>
        </p:spPr>
      </p:pic>
      <p:pic>
        <p:nvPicPr>
          <p:cNvPr id="5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357818" cy="3500438"/>
          </a:xfrm>
          <a:prstGeom prst="rect">
            <a:avLst/>
          </a:prstGeom>
          <a:noFill/>
        </p:spPr>
      </p:pic>
      <p:pic>
        <p:nvPicPr>
          <p:cNvPr id="44034" name="Picture 2" descr="E:\проэкты\проект цветы\фото детей\IMG_5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7477" y="1623742"/>
            <a:ext cx="3374259" cy="252028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3568" y="478413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Коллективные работы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44035" name="Picture 3" descr="E:\проэкты\проект цветы\фото детей\IMG_5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351435"/>
            <a:ext cx="3456384" cy="2581621"/>
          </a:xfrm>
          <a:prstGeom prst="rect">
            <a:avLst/>
          </a:prstGeom>
          <a:noFill/>
        </p:spPr>
      </p:pic>
      <p:pic>
        <p:nvPicPr>
          <p:cNvPr id="44036" name="Picture 4" descr="E:\проэкты\проект цветы\фото детей\IMG_59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7797" y="4149080"/>
            <a:ext cx="3552395" cy="2664296"/>
          </a:xfrm>
          <a:prstGeom prst="rect">
            <a:avLst/>
          </a:prstGeom>
          <a:noFill/>
        </p:spPr>
      </p:pic>
      <p:pic>
        <p:nvPicPr>
          <p:cNvPr id="44037" name="Picture 5" descr="E:\проэкты\проект цветы\фото детей\IMG_20180425_141605_HD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5761">
            <a:off x="6454434" y="1271239"/>
            <a:ext cx="2593271" cy="345769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979712" y="1918862"/>
            <a:ext cx="597666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Практическая значимость данного проекта заключается в том, что использование разнообразных форм и методов работы с детьми по экологическому воспитанию способствуют расширению и обогащению знаний детей о разнообразии представителей растительного мира, формированию представлений о взаимосвязях в природе, развитию наблюдательности и интереса к ней, эстетических чувств, любви и бережного отношения к природе. Работа в данном направлении не только обогащает знания детей, но и воспитывает доброту, сопричастность и сопереживание ко всему живому и прекрасному, что нас окружает!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2" descr="C:\Documents and Settings\User\Мои документы\Все для оформления группы, участка, окон, шкафчиков\дети\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4819450"/>
            <a:ext cx="2627784" cy="1993926"/>
          </a:xfrm>
          <a:prstGeom prst="rect">
            <a:avLst/>
          </a:prstGeom>
          <a:noFill/>
        </p:spPr>
      </p:pic>
      <p:pic>
        <p:nvPicPr>
          <p:cNvPr id="5" name="Picture 2" descr="C:\Documents and Settings\User\Мои документы\Все для оформления группы, участка, окон, шкафчиков\дети\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2919" y="0"/>
            <a:ext cx="2621081" cy="1988840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99592" y="931367"/>
            <a:ext cx="63367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Вывод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68560" y="692696"/>
            <a:ext cx="763873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внимание!</a:t>
            </a:r>
            <a:endParaRPr lang="ru-RU" sz="8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1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357818" cy="3500438"/>
          </a:xfrm>
          <a:prstGeom prst="rect">
            <a:avLst/>
          </a:prstGeom>
          <a:noFill/>
        </p:spPr>
      </p:pic>
      <p:pic>
        <p:nvPicPr>
          <p:cNvPr id="22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3357562"/>
            <a:ext cx="5357818" cy="3500438"/>
          </a:xfrm>
          <a:prstGeom prst="rect">
            <a:avLst/>
          </a:prstGeom>
          <a:noFill/>
        </p:spPr>
      </p:pic>
      <p:pic>
        <p:nvPicPr>
          <p:cNvPr id="1025" name="Picture 1" descr="E:\проэкты\проект цветы\фото детей\IMG_20180301_170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852936"/>
            <a:ext cx="2970330" cy="39604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357818" cy="3500438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187624" y="416858"/>
            <a:ext cx="50919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Актуальность проекта</a:t>
            </a:r>
            <a:endParaRPr kumimoji="0" lang="ru-RU" sz="4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83568" y="1763519"/>
            <a:ext cx="813690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Экологическое воспитание – одно из основных направлений в системе   образования, это способ воздействия на чувства детей, их сознание, взгляды и представления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не только помогают нам дышать, но и лечат от болезней.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Цветы – это не только красота, но часть живой природы, которую надо беречь и охранять, и, конечно же, знать. Знать строение цветка, его внешний вид, особенности, целебные свойства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Сорвать цветок может каждый, а вот сказать, какой цветок сорвал, далеко не все.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Мои документы\Все для оформления группы, участка, окон, шкафчиков\прозрачные рамки\Копия 87172641_large_0_5129e_3a699177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357818" cy="3500438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584176" y="478413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Цель проекта: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3568" y="1484784"/>
            <a:ext cx="806489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7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26987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знакомство с разнообразием цветущих растений, их связью со средой обитания;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47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26987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формирование осознанно-правильного отношения к представителям растительного мира;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47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26987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развитие творческих способностей детей.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47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26987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сбор материалов о цветущих растениях и    комнатных растениях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47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26987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Цветник на участке детского сада.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47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26987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Досуг «Бал цветов»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User\Мои документы\Все для оформления группы, участка, окон, шкафчиков\дети\0_70483_697995da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536504"/>
            <a:ext cx="2453289" cy="2420888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88232" y="188640"/>
            <a:ext cx="4355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4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27584" y="980728"/>
            <a:ext cx="748883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Углублять знания детей о цветах и их разнообразии.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Учить сравнивать растения, делать выводы на основе сравнения.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Упражнять в классификации цветов, закреплять понятия: комнатные растения, садовые, луговые, лесные цветы.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Закреплять умение отражать полученные впечатления в рисунках, творческих работах.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Формировать бережное отношение к цветам, развивать желание ухаживать за цветами.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Воспитывать любовь к прекрасному, красоте окружающего мира.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Вовлечь родителей в совместную с детьми деятельность по подготовке рассады и высадке её на участке детского сада.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Вовлечь родителей в совместную с детьми деятельность по подготовке к досугу «Бал цветов», изготовление костюмов из подручного материала.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Мои документы\Все для оформления группы, участка, окон, шкафчиков\дети\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598120"/>
            <a:ext cx="4142470" cy="3143248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64096" y="478413"/>
            <a:ext cx="64442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Предполагаемый результат: 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67544" y="1484784"/>
            <a:ext cx="4680520" cy="5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развитие познавательного интереса детей, расширение представлений о цветах.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sz="1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положительно-эмоциональное и осознанное отношение к природе, к цветам, которые окружают ребенка. Цветы являются не только украшением Земли, но и целителями.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sz="1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готовность участвовать в практических делах по улучшению природной среды (посадка, уход за цветами).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sz="1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сформировались навыки культурного поведения в природе, умение беречь и заботиться о ней.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sz="1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получить продукт совместной деятельности детей и родителей в цветущей на участке клумбы.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User\Мои документы\Мои рисунки\afae780f24a59ebd7c378dbe486b8952.gif"/>
          <p:cNvPicPr>
            <a:picLocks noChangeAspect="1" noChangeArrowheads="1" noCrop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6228184" y="146648"/>
            <a:ext cx="2790940" cy="2058216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75656" y="332656"/>
            <a:ext cx="46440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Этапы  проекта</a:t>
            </a:r>
            <a:endParaRPr kumimoji="0" lang="ru-RU" sz="4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4056" y="1052736"/>
            <a:ext cx="5940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romanUcPeriod"/>
            </a:pPr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Подготовительный  этап </a:t>
            </a:r>
          </a:p>
          <a:p>
            <a:pPr marL="514350" indent="-514350" algn="ctr"/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с  01.09.2017г. по 31.10.2017г.</a:t>
            </a: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11560" y="2132856"/>
            <a:ext cx="727280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подобрана и изучена методическая, научная и художественная литература по теме проекта;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подобраны дидактические игры природоведческого содержания, направленные на развитие познавательной активности, формирования начал экологической культуры;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адаптированы и систематизированы подвижные игры, направленные на развитие двигательной активности, внимания и наблюдательности в природе;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разработано содержание образовательной деятельности разных видов,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целевые прогулки по территории детского сада,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подобраны проблемные задания, занимательные опыты и эксперименты;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проэкты\проект цветы\фото детей\IMG_20180405_100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18681">
            <a:off x="125386" y="1181056"/>
            <a:ext cx="3101821" cy="2326366"/>
          </a:xfrm>
          <a:prstGeom prst="rect">
            <a:avLst/>
          </a:prstGeom>
          <a:noFill/>
        </p:spPr>
      </p:pic>
      <p:pic>
        <p:nvPicPr>
          <p:cNvPr id="4" name="Picture 2" descr="C:\Documents and Settings\User\Мои документы\Все для оформления группы, участка, окон, шкафчиков\дети\1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699837"/>
            <a:ext cx="2880320" cy="2185547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394212"/>
            <a:ext cx="8964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Изучение и уход за комнатными растениями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33795" name="Picture 3" descr="E:\проэкты\проект цветы\фото детей\IMG_20180405_100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6099">
            <a:off x="5972000" y="1241832"/>
            <a:ext cx="3072341" cy="2304256"/>
          </a:xfrm>
          <a:prstGeom prst="rect">
            <a:avLst/>
          </a:prstGeom>
          <a:noFill/>
        </p:spPr>
      </p:pic>
      <p:pic>
        <p:nvPicPr>
          <p:cNvPr id="33796" name="Picture 4" descr="E:\проэкты\проект цветы\фото детей\IMG_20180405_100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222866"/>
            <a:ext cx="2952328" cy="2214246"/>
          </a:xfrm>
          <a:prstGeom prst="rect">
            <a:avLst/>
          </a:prstGeom>
          <a:noFill/>
        </p:spPr>
      </p:pic>
      <p:pic>
        <p:nvPicPr>
          <p:cNvPr id="33797" name="Picture 5" descr="E:\проэкты\проект цветы\фото детей\IMG_20180405_1008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437112"/>
            <a:ext cx="3168352" cy="2376264"/>
          </a:xfrm>
          <a:prstGeom prst="rect">
            <a:avLst/>
          </a:prstGeom>
          <a:noFill/>
        </p:spPr>
      </p:pic>
      <p:pic>
        <p:nvPicPr>
          <p:cNvPr id="33798" name="Picture 6" descr="E:\проэкты\проект цветы\фото детей\IMG_20180405_1009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666" y="4482498"/>
            <a:ext cx="3107838" cy="233087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User\Мои документы\Все для оформления группы, участка, окон, шкафчиков\дети\0_70483_697995da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2847" y="3140968"/>
            <a:ext cx="2453289" cy="2420888"/>
          </a:xfrm>
          <a:prstGeom prst="rect">
            <a:avLst/>
          </a:prstGeom>
          <a:noFill/>
        </p:spPr>
      </p:pic>
      <p:pic>
        <p:nvPicPr>
          <p:cNvPr id="34818" name="Picture 2" descr="E:\проэкты\проект цветы\фото детей\IMG_5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68760"/>
            <a:ext cx="3372510" cy="259228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75656" y="363434"/>
            <a:ext cx="6336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Продуктивная деятельность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34819" name="Picture 3" descr="E:\проэкты\проект цветы\фото детей\IMG_20171009_163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109" y="1124744"/>
            <a:ext cx="3360374" cy="2376264"/>
          </a:xfrm>
          <a:prstGeom prst="rect">
            <a:avLst/>
          </a:prstGeom>
          <a:noFill/>
        </p:spPr>
      </p:pic>
      <p:pic>
        <p:nvPicPr>
          <p:cNvPr id="34820" name="Picture 4" descr="E:\проэкты\проект цветы\фото детей\IMG_20171123_101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10" y="4221088"/>
            <a:ext cx="3264362" cy="2448272"/>
          </a:xfrm>
          <a:prstGeom prst="rect">
            <a:avLst/>
          </a:prstGeom>
          <a:noFill/>
        </p:spPr>
      </p:pic>
      <p:pic>
        <p:nvPicPr>
          <p:cNvPr id="34821" name="Picture 5" descr="E:\проэкты\проект цветы\фото детей\IMG_20171123_1303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573016"/>
            <a:ext cx="2592288" cy="31683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580</TotalTime>
  <Words>606</Words>
  <Application>Microsoft Office PowerPoint</Application>
  <PresentationFormat>Экран (4:3)</PresentationFormat>
  <Paragraphs>81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User</dc:creator>
  <cp:lastModifiedBy>Олеся</cp:lastModifiedBy>
  <cp:revision>65</cp:revision>
  <dcterms:created xsi:type="dcterms:W3CDTF">2013-12-07T20:30:30Z</dcterms:created>
  <dcterms:modified xsi:type="dcterms:W3CDTF">2018-05-17T17:57:54Z</dcterms:modified>
</cp:coreProperties>
</file>