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ыночек\Desktop\проект космос 2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МБДОУ центр развития ребенка – детский сад № 32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п. Горки - 2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221088"/>
            <a:ext cx="7992888" cy="9361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56048" y="2069232"/>
            <a:ext cx="6400800" cy="17777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«Далёкий космос»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91952" y="6165304"/>
            <a:ext cx="799288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Криштоб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Олеся Викторовна 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ыночек\Desktop\проект космос 2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pic>
        <p:nvPicPr>
          <p:cNvPr id="18438" name="Picture 6" descr="C:\Users\сыночек\Desktop\проект космос 2\фото\IMG_4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370618"/>
            <a:ext cx="3347864" cy="2500566"/>
          </a:xfrm>
          <a:prstGeom prst="rect">
            <a:avLst/>
          </a:prstGeom>
          <a:noFill/>
        </p:spPr>
      </p:pic>
      <p:pic>
        <p:nvPicPr>
          <p:cNvPr id="18437" name="Picture 5" descr="C:\Users\сыночек\Desktop\проект космос 2\фото\IMG_42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357548"/>
            <a:ext cx="3384376" cy="2527836"/>
          </a:xfrm>
          <a:prstGeom prst="rect">
            <a:avLst/>
          </a:prstGeom>
          <a:noFill/>
        </p:spPr>
      </p:pic>
      <p:pic>
        <p:nvPicPr>
          <p:cNvPr id="18435" name="Picture 3" descr="C:\Users\сыночек\Desktop\проект космос 2\фото\IMG_42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9414" y="120712"/>
            <a:ext cx="3659090" cy="2300176"/>
          </a:xfrm>
          <a:prstGeom prst="rect">
            <a:avLst/>
          </a:prstGeom>
          <a:noFill/>
        </p:spPr>
      </p:pic>
      <p:pic>
        <p:nvPicPr>
          <p:cNvPr id="18434" name="Picture 2" descr="C:\Users\сыночек\Desktop\проект космос 2\фото\IMG_00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116632"/>
            <a:ext cx="3564396" cy="2376264"/>
          </a:xfrm>
          <a:prstGeom prst="rect">
            <a:avLst/>
          </a:prstGeom>
          <a:noFill/>
        </p:spPr>
      </p:pic>
      <p:pic>
        <p:nvPicPr>
          <p:cNvPr id="18436" name="Picture 4" descr="C:\Users\сыночек\Desktop\проект космос 2\фото\IMG_42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2360250"/>
            <a:ext cx="3744415" cy="2364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ыночек\Desktop\проект космос 2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pic>
        <p:nvPicPr>
          <p:cNvPr id="19461" name="Picture 5" descr="C:\Users\сыночек\Desktop\проект космос 2\фото\IMG_4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16632"/>
            <a:ext cx="3277851" cy="2448272"/>
          </a:xfrm>
          <a:prstGeom prst="rect">
            <a:avLst/>
          </a:prstGeom>
          <a:noFill/>
        </p:spPr>
      </p:pic>
      <p:pic>
        <p:nvPicPr>
          <p:cNvPr id="19462" name="Picture 6" descr="C:\Users\сыночек\Desktop\проект космос 2\фото\IMG_43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267316"/>
            <a:ext cx="3312368" cy="2474052"/>
          </a:xfrm>
          <a:prstGeom prst="rect">
            <a:avLst/>
          </a:prstGeom>
          <a:noFill/>
        </p:spPr>
      </p:pic>
      <p:pic>
        <p:nvPicPr>
          <p:cNvPr id="19459" name="Picture 3" descr="C:\Users\сыночек\Desktop\проект космос 2\фото\IMG_36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8645" y="4293096"/>
            <a:ext cx="3277851" cy="2448272"/>
          </a:xfrm>
          <a:prstGeom prst="rect">
            <a:avLst/>
          </a:prstGeom>
          <a:noFill/>
        </p:spPr>
      </p:pic>
      <p:pic>
        <p:nvPicPr>
          <p:cNvPr id="19458" name="Picture 2" descr="C:\Users\сыночек\Desktop\проект космос 2\фото\IMG_00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8" y="116632"/>
            <a:ext cx="3491880" cy="2448272"/>
          </a:xfrm>
          <a:prstGeom prst="rect">
            <a:avLst/>
          </a:prstGeom>
          <a:noFill/>
        </p:spPr>
      </p:pic>
      <p:pic>
        <p:nvPicPr>
          <p:cNvPr id="19460" name="Picture 4" descr="C:\Users\сыночек\Desktop\проект космос 2\фото\IMG_36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132856"/>
            <a:ext cx="2557617" cy="3424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ыночек\Desktop\проект космос 2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pic>
        <p:nvPicPr>
          <p:cNvPr id="20485" name="Picture 5" descr="C:\Users\сыночек\Desktop\проект космос 2\фото\IMG_4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0964" y="1412776"/>
            <a:ext cx="2689188" cy="3600400"/>
          </a:xfrm>
          <a:prstGeom prst="rect">
            <a:avLst/>
          </a:prstGeom>
          <a:noFill/>
        </p:spPr>
      </p:pic>
      <p:pic>
        <p:nvPicPr>
          <p:cNvPr id="20486" name="Picture 6" descr="C:\Users\сыночек\Desktop\проект космос 2\фото\IMG_46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274872"/>
            <a:ext cx="3384376" cy="2527836"/>
          </a:xfrm>
          <a:prstGeom prst="rect">
            <a:avLst/>
          </a:prstGeom>
          <a:noFill/>
        </p:spPr>
      </p:pic>
      <p:pic>
        <p:nvPicPr>
          <p:cNvPr id="20484" name="Picture 4" descr="C:\Users\сыночек\Desktop\проект космос 2\фото\IMG_44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221088"/>
            <a:ext cx="3393092" cy="2534346"/>
          </a:xfrm>
          <a:prstGeom prst="rect">
            <a:avLst/>
          </a:prstGeom>
          <a:noFill/>
        </p:spPr>
      </p:pic>
      <p:pic>
        <p:nvPicPr>
          <p:cNvPr id="20483" name="Picture 3" descr="C:\Users\сыночек\Desktop\проект космос 2\фото\IMG_45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624"/>
            <a:ext cx="3384376" cy="2527836"/>
          </a:xfrm>
          <a:prstGeom prst="rect">
            <a:avLst/>
          </a:prstGeom>
          <a:noFill/>
        </p:spPr>
      </p:pic>
      <p:pic>
        <p:nvPicPr>
          <p:cNvPr id="20482" name="Picture 2" descr="C:\Users\сыночек\Desktop\проект космос 2\фото\IMG_40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44624"/>
            <a:ext cx="3412663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ыночек\Desktop\проект космос 2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81642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Заключительный 30.04. 2017 г.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мини – музея «Далёкий космос»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Досуг «Большое космическое путешествие»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ыночек\Desktop\проект космос 2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pic>
        <p:nvPicPr>
          <p:cNvPr id="21506" name="Picture 2" descr="C:\Users\сыночек\Desktop\проект космос 2\фото\IMG_4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599303" cy="6422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ыночек\Desktop\проект космос 2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pic>
        <p:nvPicPr>
          <p:cNvPr id="22530" name="Picture 2" descr="C:\Users\сыночек\Desktop\проект космос 2\фото\IMG_4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2880320" cy="2297212"/>
          </a:xfrm>
          <a:prstGeom prst="rect">
            <a:avLst/>
          </a:prstGeom>
          <a:noFill/>
        </p:spPr>
      </p:pic>
      <p:pic>
        <p:nvPicPr>
          <p:cNvPr id="22531" name="Picture 3" descr="C:\Users\сыночек\Desktop\проект космос 2\фото\IMG_45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31220"/>
            <a:ext cx="2880320" cy="2261676"/>
          </a:xfrm>
          <a:prstGeom prst="rect">
            <a:avLst/>
          </a:prstGeom>
          <a:noFill/>
        </p:spPr>
      </p:pic>
      <p:pic>
        <p:nvPicPr>
          <p:cNvPr id="22532" name="Picture 4" descr="C:\Users\сыночек\Desktop\проект космос 2\фото\IMG_45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509120"/>
            <a:ext cx="2880320" cy="2232248"/>
          </a:xfrm>
          <a:prstGeom prst="rect">
            <a:avLst/>
          </a:prstGeom>
          <a:noFill/>
        </p:spPr>
      </p:pic>
      <p:pic>
        <p:nvPicPr>
          <p:cNvPr id="22533" name="Picture 5" descr="C:\Users\сыночек\Desktop\проект космос 2\фото\IMG_45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4509120"/>
            <a:ext cx="2956791" cy="2208468"/>
          </a:xfrm>
          <a:prstGeom prst="rect">
            <a:avLst/>
          </a:prstGeom>
          <a:noFill/>
        </p:spPr>
      </p:pic>
      <p:pic>
        <p:nvPicPr>
          <p:cNvPr id="22534" name="Picture 6" descr="C:\Users\сыночек\Desktop\проект космос 2\фото\IMG_45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2385328"/>
            <a:ext cx="2880320" cy="2151351"/>
          </a:xfrm>
          <a:prstGeom prst="rect">
            <a:avLst/>
          </a:prstGeom>
          <a:noFill/>
        </p:spPr>
      </p:pic>
      <p:pic>
        <p:nvPicPr>
          <p:cNvPr id="22535" name="Picture 7" descr="C:\Users\сыночек\Desktop\проект космос 2\фото\IMG_458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188640"/>
            <a:ext cx="2869013" cy="2304256"/>
          </a:xfrm>
          <a:prstGeom prst="rect">
            <a:avLst/>
          </a:prstGeom>
          <a:noFill/>
        </p:spPr>
      </p:pic>
      <p:pic>
        <p:nvPicPr>
          <p:cNvPr id="22536" name="Picture 8" descr="C:\Users\сыночек\Desktop\проект космос 2\фото\IMG_457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4509120"/>
            <a:ext cx="2977917" cy="2224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ыночек\Desktop\проект космос 2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работы по проекту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детей старшего дошкольного возраста сформировались,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систематизировались и обобщились знания по астрономии, они овладели элементарными представлениями о науке «Астрономия», о космосе и профессии космонавта.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У всех детей обогатился словарь путем введения определенных слов в практику общения, расширилась тематика сюжетно – ролевых, строительных, подвижных игр.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Повысился познавательный интерес к теме «Космос».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проекте приняло участие 24 ребенка.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совместно с родителями находили информацию в книгах, интернет источниках, приносили в детский сад энциклопедии, фотографии по теме проекта.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Проведена выставка рисунков, поделок, работ детей и родителей.</a:t>
            </a: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ыночек\Desktop\проект космос 2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Вывод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Таким образом, можно утверждать, что при создании определенных условий и использовании различных форм и методов работы, а также при включении в проект заинтересованных взрослых: педагогов и родителей, детям вполне доступно овладение элементарными знаниями о космосе.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ыночек\Desktop\проект космос 2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!</a:t>
            </a:r>
            <a:endParaRPr lang="ru-RU" sz="8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ыночек\Desktop\проект космос 2\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 проекта: информационно - познавательный, групповой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Долгосрочный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2492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ru-RU" sz="32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ru-RU" sz="32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Участники проекта: дети старшей группы , родители воспитанников, воспитатель;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3568" y="39421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ru-RU" sz="32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ru-RU" sz="32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ru-RU" sz="32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ru-RU" sz="32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ru-RU" sz="32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старшей группы , родители воспитанников, воспитатель;</a:t>
            </a:r>
          </a:p>
          <a:p>
            <a:pPr algn="ctr">
              <a:spcBef>
                <a:spcPct val="0"/>
              </a:spcBef>
            </a:pP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 реализации: февраль – апрель 2017 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ыночек\Desktop\проект космос 2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0"/>
          </a:xfrm>
        </p:spPr>
        <p:txBody>
          <a:bodyPr numCol="1"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Дошкольный возраст – это важнейший период становления личности, когда закладываются предпосылки гражданских качеств, развиваются представления о человеке, его возможностях, обществе, культуре, окружающем мире. Очень важно привить детям чувство любви и привязанности к природным и культурным ценностям родной страны, так как именно на этой основе воспитывается патриотизм, формируется активная жизненная позиции.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ыночек\Desktop\проект космос 2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3285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у детей старшего дошкольного возраста представлений о космическом пространстве, освоении космоса людьми.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ыночек\Desktop\проект космос 2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воспитывать уважение и любовь к Земле, как к космическому чуду, дающему все необходимое для жизни, а так же чувство гордости за историю своей планеты, за достижения отечественных ученых, конструкторов, космонавтов.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Развивать  эмоциональную  отзывчивость  и стремление выражать свое отношение к окружающему миру;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Способствовать формированию у детей понятий «Космос», «Космическое пространство» и   подвести к пониманию уникальности нашей планеты, так как только на ней есть жизнь;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Способствовать расширению и углублению представлений об окружающем мире Земли и о роли человека в ее экосистеме;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Развивать наблюдательность, творческое воображение, познавательный интерес к космосу, память, связную речь.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ыночек\Desktop\проект космос 2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 условии реализации проекта можно предположить следующие результаты: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Заинтересованность детей темой о космосе, проявление их познавательной активности: (вместе с родителями находят информацию по теме, рассказывают и делятся своими знаниями с другими детьми в детском саду)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Повышение уровня мотивации к занятиям.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Развитие у детей активной, самостоятельной, творческой личности.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Вовлечение родителей в совместную деятельность с ребенком в условиях семьи и детского сада.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ыночек\Desktop\проект космос 2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892480" cy="666936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ru-RU" sz="7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Этапы проекта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sz="4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4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 с 01.02.2017г. по 15.02.2017г.</a:t>
            </a:r>
          </a:p>
          <a:p>
            <a:pPr marL="514350" indent="-514350">
              <a:buAutoNum type="arabicPeriod"/>
            </a:pPr>
            <a:endParaRPr lang="ru-RU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8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Сбор и анализ литературы по данной теме.</a:t>
            </a:r>
          </a:p>
          <a:p>
            <a:pPr>
              <a:lnSpc>
                <a:spcPct val="120000"/>
              </a:lnSpc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Планирование предстоящей деятельности, направленной на реализацию проекта.</a:t>
            </a:r>
          </a:p>
          <a:p>
            <a:pPr>
              <a:lnSpc>
                <a:spcPct val="120000"/>
              </a:lnSpc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Обеспечение дидактического комплекса для реализации проекта.</a:t>
            </a:r>
          </a:p>
          <a:p>
            <a:pPr>
              <a:lnSpc>
                <a:spcPct val="120000"/>
              </a:lnSpc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Подготовка материала и оборудования, литературы, картинок по теме.</a:t>
            </a:r>
          </a:p>
          <a:p>
            <a:pPr>
              <a:lnSpc>
                <a:spcPct val="120000"/>
              </a:lnSpc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Составление рекомендаций для родителей «Праздник - День космонавтики», «Что рассказать ребенку о космосе?</a:t>
            </a:r>
          </a:p>
          <a:p>
            <a:pPr>
              <a:lnSpc>
                <a:spcPct val="120000"/>
              </a:lnSpc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Чтение с детьми Е. П. Левитан "Твоя Вселенная", "Звёздные сказки", К. А.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Порцевский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“Моя первая книга о Космосе”</a:t>
            </a:r>
          </a:p>
          <a:p>
            <a:pPr>
              <a:lnSpc>
                <a:spcPct val="120000"/>
              </a:lnSpc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Просмотр иллюстраций и энциклопедий по теме “Космос”</a:t>
            </a:r>
          </a:p>
          <a:p>
            <a:pPr>
              <a:lnSpc>
                <a:spcPct val="120000"/>
              </a:lnSpc>
            </a:pPr>
            <a:endParaRPr lang="ru-RU" sz="3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3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ыночек\Desktop\проект космос 2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pic>
        <p:nvPicPr>
          <p:cNvPr id="17410" name="Picture 2" descr="C:\Users\сыночек\Desktop\проект космос 2\фото\IMG_4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4752527" cy="3168352"/>
          </a:xfrm>
          <a:prstGeom prst="rect">
            <a:avLst/>
          </a:prstGeom>
          <a:noFill/>
        </p:spPr>
      </p:pic>
      <p:pic>
        <p:nvPicPr>
          <p:cNvPr id="17411" name="Picture 3" descr="C:\Users\сыночек\Desktop\проект космос 2\фото\IMG_4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284984"/>
            <a:ext cx="4650126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ыночек\Desktop\проект космос 2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336704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 Основной этап  с 15.02.2017 г. по 30.04.2017 г.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занятий по разработанному плану.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Привлечение родителей к участию проекта.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сюжетно-ролевых, дидактических и подвижных игр.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Просмотр мультипликационных фильмов по теме проекта.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Прослушивание музыкальных композиций.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Индивидуальная и групповая работа.</a:t>
            </a:r>
          </a:p>
          <a:p>
            <a:pPr>
              <a:buFont typeface="Wingdings" pitchFamily="2" charset="2"/>
              <a:buChar char="v"/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418</Words>
  <Application>Microsoft Office PowerPoint</Application>
  <PresentationFormat>Экран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МБДОУ центр развития ребенка – детский сад № 32 п. Горки - 2</vt:lpstr>
      <vt:lpstr>   Вид проекта: информационно - познавательный, групповой  Долгосрочный </vt:lpstr>
      <vt:lpstr> Актуальность:  Дошкольный возраст – это важнейший период становления личности, когда закладываются предпосылки гражданских качеств, развиваются представления о человеке, его возможностях, обществе, культуре, окружающем мире. Очень важно привить детям чувство любви и привязанности к природным и культурным ценностям родной страны, так как именно на этой основе воспитывается патриотизм, формируется активная жизненная позиции. </vt:lpstr>
      <vt:lpstr> Цель проекта:  Формирование у детей старшего дошкольного возраста представлений о космическом пространстве, освоении космоса людьми.  </vt:lpstr>
      <vt:lpstr>                                              Задачи: • воспитывать уважение и любовь к Земле, как к космическому чуду, дающему все необходимое для жизни, а так же чувство гордости за историю своей планеты, за достижения отечественных ученых, конструкторов, космонавтов. • Развивать  эмоциональную  отзывчивость  и стремление выражать свое отношение к окружающему миру; • Способствовать формированию у детей понятий «Космос», «Космическое пространство» и   подвести к пониманию уникальности нашей планеты, так как только на ней есть жизнь; • Способствовать расширению и углублению представлений об окружающем мире Земли и о роли человека в ее экосистеме; • Развивать наблюдательность, творческое воображение, познавательный интерес к космосу, память, связную речь.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III.  Заключительный 30.04. 2017 г.   Создание мини – музея «Далёкий космос»   Досуг «Большое космическое путешествие» </vt:lpstr>
      <vt:lpstr>Слайд 14</vt:lpstr>
      <vt:lpstr>Слайд 15</vt:lpstr>
      <vt:lpstr>Слайд 16</vt:lpstr>
      <vt:lpstr>Слайд 17</vt:lpstr>
      <vt:lpstr>Спасибо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центр развития ребенка – детский сад № 32 п. Горки - 2</dc:title>
  <dc:creator>Олеся</dc:creator>
  <cp:lastModifiedBy>Олеся</cp:lastModifiedBy>
  <cp:revision>17</cp:revision>
  <dcterms:created xsi:type="dcterms:W3CDTF">2017-05-28T07:36:58Z</dcterms:created>
  <dcterms:modified xsi:type="dcterms:W3CDTF">2017-05-28T10:41:45Z</dcterms:modified>
</cp:coreProperties>
</file>