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7AB450E-4DB5-40DF-B2B0-BFC9C7849942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2F5D7D0-C7D5-446F-B6EF-410A4B9D3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230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450E-4DB5-40DF-B2B0-BFC9C7849942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D7D0-C7D5-446F-B6EF-410A4B9D3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592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450E-4DB5-40DF-B2B0-BFC9C7849942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D7D0-C7D5-446F-B6EF-410A4B9D3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550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450E-4DB5-40DF-B2B0-BFC9C7849942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D7D0-C7D5-446F-B6EF-410A4B9D3810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1432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450E-4DB5-40DF-B2B0-BFC9C7849942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D7D0-C7D5-446F-B6EF-410A4B9D3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592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450E-4DB5-40DF-B2B0-BFC9C7849942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D7D0-C7D5-446F-B6EF-410A4B9D3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832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450E-4DB5-40DF-B2B0-BFC9C7849942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D7D0-C7D5-446F-B6EF-410A4B9D3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636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450E-4DB5-40DF-B2B0-BFC9C7849942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D7D0-C7D5-446F-B6EF-410A4B9D3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655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450E-4DB5-40DF-B2B0-BFC9C7849942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D7D0-C7D5-446F-B6EF-410A4B9D3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25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450E-4DB5-40DF-B2B0-BFC9C7849942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D7D0-C7D5-446F-B6EF-410A4B9D3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93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450E-4DB5-40DF-B2B0-BFC9C7849942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D7D0-C7D5-446F-B6EF-410A4B9D3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86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450E-4DB5-40DF-B2B0-BFC9C7849942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D7D0-C7D5-446F-B6EF-410A4B9D3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00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450E-4DB5-40DF-B2B0-BFC9C7849942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D7D0-C7D5-446F-B6EF-410A4B9D3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76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450E-4DB5-40DF-B2B0-BFC9C7849942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D7D0-C7D5-446F-B6EF-410A4B9D3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7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450E-4DB5-40DF-B2B0-BFC9C7849942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D7D0-C7D5-446F-B6EF-410A4B9D3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00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450E-4DB5-40DF-B2B0-BFC9C7849942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D7D0-C7D5-446F-B6EF-410A4B9D3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06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450E-4DB5-40DF-B2B0-BFC9C7849942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5D7D0-C7D5-446F-B6EF-410A4B9D3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66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B450E-4DB5-40DF-B2B0-BFC9C7849942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5D7D0-C7D5-446F-B6EF-410A4B9D3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354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7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6.jpeg"/><Relationship Id="rId7" Type="http://schemas.openxmlformats.org/officeDocument/2006/relationships/image" Target="../media/image50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olesia\Desktop\hello_html_3041a4c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81" y="3546088"/>
            <a:ext cx="4749119" cy="34479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378228" y="281319"/>
            <a:ext cx="8791575" cy="93670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дошкольное образовательное учреждение успенская </a:t>
            </a:r>
            <a:r>
              <a:rPr lang="ru-RU" sz="2400" b="1" cap="none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сош</a:t>
            </a:r>
            <a:r>
              <a:rPr lang="ru-RU" sz="2400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дошкольное учреждение – детский сад №32</a:t>
            </a:r>
            <a:endParaRPr lang="ru-RU" sz="2400" b="1" cap="none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6511" y="1530258"/>
            <a:ext cx="59398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Педагогический</a:t>
            </a:r>
            <a:r>
              <a:rPr kumimoji="0" lang="ru-RU" sz="4000" b="1" i="1" u="none" strike="noStrike" kern="0" normalizeH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ru-RU" sz="4000" b="1" i="1" u="none" strike="noStrike" kern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проект</a:t>
            </a:r>
            <a:r>
              <a:rPr kumimoji="0" lang="ru-RU" sz="4000" b="1" i="0" u="none" strike="noStrike" kern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</a:t>
            </a:r>
            <a:br>
              <a:rPr kumimoji="0" lang="ru-RU" sz="4000" b="1" i="0" u="none" strike="noStrike" kern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ru-RU" sz="4000" b="1" i="0" u="none" strike="noStrike" kern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«Неизведанное</a:t>
            </a:r>
            <a:r>
              <a:rPr kumimoji="0" lang="ru-RU" sz="4000" b="1" i="0" u="none" strike="noStrike" kern="0" normalizeH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рядом</a:t>
            </a:r>
            <a:r>
              <a:rPr kumimoji="0" lang="ru-RU" sz="4000" b="1" i="0" u="none" strike="noStrike" kern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»</a:t>
            </a:r>
            <a:endParaRPr kumimoji="0" lang="ru-RU" sz="1800" b="1" i="0" u="none" strike="noStrike" kern="0" normalizeH="0" baseline="0" noProof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829848" y="4933632"/>
            <a:ext cx="6791325" cy="865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None/>
              <a:defRPr/>
            </a:pPr>
            <a:r>
              <a:rPr lang="ru-RU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Автор проекта : </a:t>
            </a:r>
            <a:r>
              <a:rPr lang="ru-RU" b="1" cap="none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Криштоб</a:t>
            </a:r>
            <a:r>
              <a:rPr lang="ru-RU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О.В. 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ru-RU" b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воспитатель первой квалификационной категории</a:t>
            </a:r>
            <a:endParaRPr lang="ru-RU" b="1" cap="none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4459095" y="5905346"/>
            <a:ext cx="266541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ru-RU" altLang="ru-RU" sz="1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ru-RU" alt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п. </a:t>
            </a:r>
            <a:r>
              <a:rPr lang="ru-RU" alt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Горки -2 </a:t>
            </a:r>
            <a:endParaRPr lang="ru-RU" altLang="ru-RU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ru-RU" alt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2022 </a:t>
            </a:r>
            <a:r>
              <a:rPr lang="ru-RU" alt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alibri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56422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6277" y="184219"/>
            <a:ext cx="100918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Опыт статическое электричество</a:t>
            </a:r>
            <a:endParaRPr lang="ru-RU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339" y="4050683"/>
            <a:ext cx="3594409" cy="2695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86" y="1029047"/>
            <a:ext cx="3742631" cy="2806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54" y="953660"/>
            <a:ext cx="3843146" cy="2882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655" y="4039531"/>
            <a:ext cx="3594410" cy="2695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675617" y="2721636"/>
            <a:ext cx="1601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«Живые бумажные салфетки»</a:t>
            </a:r>
            <a:r>
              <a:rPr kumimoji="0" lang="ru-RU" b="1" i="0" u="none" strike="noStrike" kern="0" normalizeH="0" baseline="0" noProof="0" dirty="0" smtClean="0"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62731" y="1413677"/>
            <a:ext cx="1601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«Ожившие волосы»</a:t>
            </a:r>
            <a:r>
              <a:rPr kumimoji="0" lang="ru-RU" b="1" i="0" u="none" strike="noStrike" kern="0" normalizeH="0" baseline="0" noProof="0" dirty="0" smtClean="0"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8793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6277" y="184219"/>
            <a:ext cx="100918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Опыт почему шарик надулся</a:t>
            </a:r>
            <a:endParaRPr lang="ru-RU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639" y="1048675"/>
            <a:ext cx="3367666" cy="2525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9" y="3105846"/>
            <a:ext cx="2699514" cy="3599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4" y="1043331"/>
            <a:ext cx="3352797" cy="2514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518" y="3857170"/>
            <a:ext cx="3797372" cy="2848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51" y="3105846"/>
            <a:ext cx="2699515" cy="3599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51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6277" y="184219"/>
            <a:ext cx="100918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        Опыты  «цвета радуги»</a:t>
            </a:r>
            <a:endParaRPr lang="ru-RU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47" y="1044386"/>
            <a:ext cx="3320732" cy="2490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417" y="1031734"/>
            <a:ext cx="3354468" cy="2515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47" y="4316151"/>
            <a:ext cx="3389132" cy="2541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022" y="1019086"/>
            <a:ext cx="3354467" cy="2515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65809" y="4137660"/>
            <a:ext cx="3389969" cy="2542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073" y="4137660"/>
            <a:ext cx="3389967" cy="2542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9464587" y="3682470"/>
            <a:ext cx="1419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«Радуга»</a:t>
            </a:r>
            <a:r>
              <a:rPr kumimoji="0" lang="ru-RU" b="1" i="0" u="none" strike="noStrike" kern="0" normalizeH="0" baseline="0" noProof="0" dirty="0" smtClean="0"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05470" y="3682470"/>
            <a:ext cx="2721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«Лимонный вулкан»</a:t>
            </a:r>
            <a:r>
              <a:rPr kumimoji="0" lang="ru-RU" b="1" i="0" u="none" strike="noStrike" kern="0" normalizeH="0" baseline="0" noProof="0" dirty="0" smtClean="0"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2560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6277" y="184219"/>
            <a:ext cx="100918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        «Веселая луковка»</a:t>
            </a:r>
            <a:endParaRPr lang="ru-RU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9" y="518762"/>
            <a:ext cx="24003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376" y="1438738"/>
            <a:ext cx="2442117" cy="3256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772" y="1438738"/>
            <a:ext cx="2442117" cy="3256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986" y="568939"/>
            <a:ext cx="2417027" cy="3222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839" y="3960711"/>
            <a:ext cx="2101064" cy="2801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405822" y="4823138"/>
            <a:ext cx="29539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Сидит дед во сто шуб одет,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его раздевает,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Тот слезы проливает.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067" y="3954050"/>
            <a:ext cx="2101064" cy="2801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033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8144" y="-395643"/>
            <a:ext cx="215218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«Пипетка»</a:t>
            </a:r>
            <a:endParaRPr lang="ru-RU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90" y="983106"/>
            <a:ext cx="3389971" cy="2542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1" y="3748203"/>
            <a:ext cx="2252082" cy="3002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255" y="3756253"/>
            <a:ext cx="2262307" cy="3016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98" y="785388"/>
            <a:ext cx="2442264" cy="2740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083" y="3733335"/>
            <a:ext cx="2274383" cy="3032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224" y="3748201"/>
            <a:ext cx="2274383" cy="3032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55" y="785388"/>
            <a:ext cx="2423761" cy="2740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4371279" y="30926"/>
            <a:ext cx="83745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«Научить яйцо плавать»</a:t>
            </a:r>
            <a:endParaRPr lang="ru-RU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47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03" y="4438186"/>
            <a:ext cx="3137210" cy="2352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8" y="1555602"/>
            <a:ext cx="3137209" cy="2352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48" y="4429822"/>
            <a:ext cx="3137211" cy="2352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087" y="1566753"/>
            <a:ext cx="3107472" cy="2330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645" y="3579542"/>
            <a:ext cx="2421209" cy="3228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229" y="2283218"/>
            <a:ext cx="2421209" cy="3228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109" y="306969"/>
            <a:ext cx="2374745" cy="3166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-825194" y="367984"/>
            <a:ext cx="61331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«Живые спички»</a:t>
            </a:r>
            <a:endParaRPr lang="ru-RU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55602" y="-110904"/>
            <a:ext cx="31892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«Магниты»</a:t>
            </a:r>
            <a:endParaRPr lang="ru-RU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6277" y="184219"/>
            <a:ext cx="100918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Опыты: металл, дерево, стекло, ткань</a:t>
            </a:r>
            <a:endParaRPr lang="ru-RU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" y="4022478"/>
            <a:ext cx="2061588" cy="2748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344" y="1492183"/>
            <a:ext cx="3125022" cy="2343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495" y="4022478"/>
            <a:ext cx="2057637" cy="2743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42" y="4022478"/>
            <a:ext cx="2061587" cy="2748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-245559" y="1573059"/>
            <a:ext cx="31892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«Стекло»</a:t>
            </a:r>
            <a:endParaRPr lang="ru-RU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170" y="4033629"/>
            <a:ext cx="2057637" cy="2743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056" y="4528786"/>
            <a:ext cx="2878866" cy="2159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056" y="1687951"/>
            <a:ext cx="2878866" cy="2159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494" y="1469881"/>
            <a:ext cx="3146037" cy="2359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8828052" y="367699"/>
            <a:ext cx="31892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«Ткань»</a:t>
            </a:r>
            <a:endParaRPr lang="ru-RU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201" y="3439459"/>
            <a:ext cx="2489682" cy="3319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2" y="4456310"/>
            <a:ext cx="2936488" cy="2202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862" y="4456311"/>
            <a:ext cx="2895601" cy="2171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488" y="610529"/>
            <a:ext cx="3427141" cy="2570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303" y="4456309"/>
            <a:ext cx="2895602" cy="2171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1" y="947278"/>
            <a:ext cx="2251033" cy="3001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66" y="947278"/>
            <a:ext cx="2251033" cy="3001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57" y="1371600"/>
            <a:ext cx="3436073" cy="2577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539852" y="-489917"/>
            <a:ext cx="33005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«Дерево»</a:t>
            </a:r>
            <a:endParaRPr lang="ru-RU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62085" y="-420765"/>
            <a:ext cx="35124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«Металл»</a:t>
            </a:r>
            <a:endParaRPr lang="ru-RU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4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51" y="3958684"/>
            <a:ext cx="3791415" cy="2843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38" y="44604"/>
            <a:ext cx="2843096" cy="3790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987" y="334536"/>
            <a:ext cx="3186461" cy="4248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133" y="2856568"/>
            <a:ext cx="2921620" cy="3895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674" y="4325302"/>
            <a:ext cx="2398149" cy="253269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55434" y="-203599"/>
            <a:ext cx="263168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Игры с песком</a:t>
            </a:r>
            <a:endParaRPr lang="ru-RU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37290" y="744521"/>
            <a:ext cx="330053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«Наблюдаем за ветром»</a:t>
            </a:r>
            <a:endParaRPr lang="ru-RU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20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16568" y="639830"/>
            <a:ext cx="78950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ходе работы над проектом мы стараемся обобщать и обогащать опыт детей в сфере экологического воспитания.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период работы над проектом особое внимание уделяем обогащению словаря и пополнению словарного запаса, а так же развитию познавательной активности детей, их творческого потенциала.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ходе экспериментальной деятельности у детей развивается воображение, мышление, формируются навыки элементарной исследовательской деятельности. В мыслительном развитии ребенка самое существенное происходит на этапе раннего возраста, поэтому целенаправленно заниматься опытно — экспериментальной деятельностью необходимо и на следующих этапах личностного формирования малышей.</a:t>
            </a:r>
          </a:p>
          <a:p>
            <a:pPr>
              <a:spcAft>
                <a:spcPts val="15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Продолжая и в дальнейшем развитие познавательно — творческой активности посредством вовлечения дошкольников в исследовательскую работу, воспитатель подготавливает детей к очень трудному этапу в их жизни — школьным годам.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62253" y="-14027"/>
            <a:ext cx="56759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Итоги</a:t>
            </a:r>
            <a:endParaRPr lang="ru-RU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525" y="4810496"/>
            <a:ext cx="5655876" cy="201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4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9815" y="549919"/>
            <a:ext cx="9132847" cy="271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4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Тип проекта: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групповой, познавательно — исследовательский.</a:t>
            </a:r>
          </a:p>
          <a:p>
            <a:pPr>
              <a:spcAft>
                <a:spcPts val="14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Продолжительность проекта: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долгосрочный 9 месяцев.</a:t>
            </a:r>
          </a:p>
          <a:p>
            <a:pPr>
              <a:lnSpc>
                <a:spcPct val="110000"/>
              </a:lnSpc>
              <a:spcAft>
                <a:spcPts val="14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Сроки реализации проекта: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сентябрь -май.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 проекта: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40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Групповой «Неизведанное рядом».</a:t>
            </a:r>
          </a:p>
          <a:p>
            <a:pPr>
              <a:spcAft>
                <a:spcPts val="140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 проекта: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дети средней группы, родители, воспитатели.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00" y="3904290"/>
            <a:ext cx="8290682" cy="295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7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7207" y="2568497"/>
            <a:ext cx="8305799" cy="197004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СПАСИБО ЗА ВНИМАНИЕ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138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131393" y="992460"/>
            <a:ext cx="8384208" cy="491768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Опытно-исследовательская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  соответствует одному из принципов ФГОС – дети должны научиться самостоятельно добывать знания и применять их в решении новых познавательных задач. Дети по своей природе исследователи, с радостью и удивлением открывающие для себя окружающий мир.  И тому подтверждение- их любознательность, постоянное стремление к эксперименту, желание самостоятельно находить решения в проблемной ситуации. Поддерживать стремление ребенка к экспериментированию, создавать условия для исследовательской деятельности — задачи, которые ставит перед собой сегодня дошкольное образование.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6785" y="169809"/>
            <a:ext cx="85388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i="1" kern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/>
                <a:ea typeface="+mj-ea"/>
                <a:cs typeface="+mj-cs"/>
              </a:rPr>
              <a:t>Актуальность проекта</a:t>
            </a:r>
            <a:r>
              <a:rPr kumimoji="0" lang="ru-RU" sz="4800" b="1" i="0" u="none" strike="noStrike" kern="0" normalizeH="0" baseline="0" noProof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179" y="4400086"/>
            <a:ext cx="2402158" cy="240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5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6784" y="169809"/>
            <a:ext cx="987696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                 </a:t>
            </a:r>
            <a:r>
              <a:rPr lang="ru-RU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Цель </a:t>
            </a:r>
            <a:r>
              <a:rPr lang="ru-RU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проекта:</a:t>
            </a: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Создание </a:t>
            </a:r>
            <a:r>
              <a:rPr lang="ru-RU" sz="3200" b="1" dirty="0">
                <a:solidFill>
                  <a:srgbClr val="002060"/>
                </a:solidFill>
              </a:rPr>
              <a:t>условий: для развития элементарных естественно научных представлений о не живой природе.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0771"/>
            <a:ext cx="6353657" cy="44460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212" y="2923281"/>
            <a:ext cx="4921406" cy="3691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545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1024" y="280558"/>
            <a:ext cx="66535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kern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/>
              </a:rPr>
              <a:t>Задачи проекта:</a:t>
            </a:r>
            <a:r>
              <a:rPr lang="ru-RU" sz="4800" b="1" kern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/>
              </a:rPr>
              <a:t> </a:t>
            </a:r>
            <a:endParaRPr lang="ru-RU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15844" y="1194964"/>
            <a:ext cx="945623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>
                <a:tab pos="221615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у детей представление о единстве окружающего мира.</a:t>
            </a: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>
                <a:tab pos="24003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познавательный интерес и любознательность в процессе наблюдений за реальными природными объектами и к практическому экспериментированию с ними.</a:t>
            </a: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>
                <a:tab pos="24257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навыки мыслительных действий, анализа, синтеза, классификации и т. д., в процессе познания природной картины мира, способствующих развитию речи.</a:t>
            </a: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>
                <a:tab pos="24257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любовь к природе и стремление защищать ее.</a:t>
            </a:r>
          </a:p>
          <a:p>
            <a:pPr marL="342900" lvl="0" indent="-342900"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/>
              <a:tabLst>
                <a:tab pos="245745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самостоятельность в разрешении проблемных ситуаций в исследовательской деятельности.</a:t>
            </a:r>
          </a:p>
          <a:p>
            <a:pPr marL="342900" lvl="0" indent="-342900">
              <a:spcAft>
                <a:spcPts val="1400"/>
              </a:spcAft>
              <a:buClr>
                <a:srgbClr val="000000"/>
              </a:buClr>
              <a:buSzPts val="1400"/>
              <a:buFont typeface="+mj-lt"/>
              <a:buAutoNum type="arabicPeriod"/>
              <a:tabLst>
                <a:tab pos="245745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Учить объяснять, наблюдать и фиксировать результаты доступными методами.</a:t>
            </a:r>
            <a:endParaRPr lang="ru-RU" sz="2400" b="1" u="none" strike="noStrike" spc="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559" y="5723958"/>
            <a:ext cx="3964008" cy="101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5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3112" y="373789"/>
            <a:ext cx="9166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ЭТАПЫ </a:t>
            </a:r>
            <a:r>
              <a:rPr lang="ru-RU" alt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ОСУЩЕСТВЛЕНИЯ </a:t>
            </a:r>
            <a:r>
              <a:rPr lang="ru-RU" altLang="ru-RU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lang="ru-RU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2457" y="1807611"/>
            <a:ext cx="688030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altLang="ru-RU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Подготовительный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altLang="ru-RU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Организационный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altLang="ru-RU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Заключительный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015" y="1453684"/>
            <a:ext cx="3986329" cy="5315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57" y="4810432"/>
            <a:ext cx="2002963" cy="200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8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5844" y="239974"/>
            <a:ext cx="94116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Уголок экспериментирования</a:t>
            </a:r>
            <a:endParaRPr lang="ru-RU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76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5844" y="239974"/>
            <a:ext cx="94116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 Правила безопасности при проведении опытов:</a:t>
            </a:r>
            <a:endParaRPr lang="ru-RU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924270" y="1460153"/>
            <a:ext cx="9145277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zh-CN" sz="2400" u="sng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zh-CN" dirty="0">
                <a:solidFill>
                  <a:srgbClr val="002060"/>
                </a:solidFill>
              </a:rPr>
              <a:t>Перед началом работы надевать халаты, фартуки, нарукавники.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zh-CN" dirty="0">
                <a:solidFill>
                  <a:srgbClr val="002060"/>
                </a:solidFill>
              </a:rPr>
              <a:t>Во время опыта не разбрасывать песок, не тереть глаза грязными руками;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zh-CN" dirty="0">
                <a:solidFill>
                  <a:srgbClr val="002060"/>
                </a:solidFill>
              </a:rPr>
              <a:t>Аккуратно пользоваться емкостью для воды;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zh-CN" dirty="0">
                <a:solidFill>
                  <a:srgbClr val="002060"/>
                </a:solidFill>
              </a:rPr>
              <a:t>Своевременно поддерживать порядок на рабочем месте (подтирать разлитую на пол или стол воду);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zh-CN" dirty="0">
                <a:solidFill>
                  <a:srgbClr val="002060"/>
                </a:solidFill>
              </a:rPr>
              <a:t>Нельзя брать в рот полученные в ходе опыта приготовленные растворы;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zh-CN" dirty="0">
                <a:solidFill>
                  <a:srgbClr val="002060"/>
                </a:solidFill>
              </a:rPr>
              <a:t>На пипетку не следует давить сильно, может треснуть стекло;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zh-CN" dirty="0">
                <a:solidFill>
                  <a:srgbClr val="002060"/>
                </a:solidFill>
              </a:rPr>
              <a:t>Раствор из пипетки необходимо аккуратно капать в стаканчик, не разбрызгивать;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zh-CN" dirty="0">
                <a:solidFill>
                  <a:srgbClr val="002060"/>
                </a:solidFill>
              </a:rPr>
              <a:t>Нельзя брать в рот лед;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zh-CN" dirty="0">
                <a:solidFill>
                  <a:srgbClr val="002060"/>
                </a:solidFill>
              </a:rPr>
              <a:t>Чужие узоры изо льда нельзя ломать и портить;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zh-CN" dirty="0">
                <a:solidFill>
                  <a:srgbClr val="002060"/>
                </a:solidFill>
              </a:rPr>
              <a:t>Неизвестные семена не стоит пробовать на вкус;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zh-CN" dirty="0">
                <a:solidFill>
                  <a:srgbClr val="002060"/>
                </a:solidFill>
              </a:rPr>
              <a:t>Опыты с огнем можно проводить только под руководством взрослых, имея для этого специальное оборудование;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zh-CN" dirty="0">
                <a:solidFill>
                  <a:srgbClr val="002060"/>
                </a:solidFill>
              </a:rPr>
              <a:t>После опыта убирать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60" y="4504825"/>
            <a:ext cx="2473760" cy="2316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35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9434" y="280558"/>
            <a:ext cx="108835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kern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/>
              </a:rPr>
              <a:t>Эксперименты с водой, снегом и льдом</a:t>
            </a:r>
            <a:r>
              <a:rPr lang="ru-RU" sz="4000" b="1" kern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/>
              </a:rPr>
              <a:t> </a:t>
            </a:r>
            <a:endParaRPr lang="ru-RU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3" y="3884971"/>
            <a:ext cx="2124308" cy="2832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06" y="988444"/>
            <a:ext cx="3138834" cy="2354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701" y="988443"/>
            <a:ext cx="3138833" cy="2354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949" y="3758620"/>
            <a:ext cx="2224176" cy="2965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C:\Users\User\Desktop\педсовет экспериментирование\2019-01-10 12.02.4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5" r="18030"/>
          <a:stretch/>
        </p:blipFill>
        <p:spPr bwMode="auto">
          <a:xfrm>
            <a:off x="4738160" y="3892432"/>
            <a:ext cx="2086384" cy="2821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711" y="1044200"/>
            <a:ext cx="3137333" cy="2354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4433711" y="3454081"/>
            <a:ext cx="3089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kern="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морозе вода замерзает</a:t>
            </a:r>
            <a:r>
              <a:rPr kumimoji="0" lang="ru-RU" b="1" i="0" u="none" strike="noStrike" kern="0" normalizeH="0" baseline="0" noProof="0" dirty="0" smtClean="0"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97062" y="4424013"/>
            <a:ext cx="16880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Что происходит со снегом в теплом помещении</a:t>
            </a:r>
            <a:r>
              <a:rPr kumimoji="0" lang="ru-RU" b="1" i="0" u="none" strike="noStrike" kern="0" normalizeH="0" baseline="0" noProof="0" dirty="0" smtClean="0"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90276" y="4678709"/>
            <a:ext cx="15649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Какой звук издает снег, если на него наступить?</a:t>
            </a:r>
            <a:r>
              <a:rPr kumimoji="0" lang="ru-RU" b="1" i="0" u="none" strike="noStrike" kern="0" normalizeH="0" baseline="0" noProof="0" dirty="0" smtClean="0"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/>
            </a:r>
            <a:b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997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340</TotalTime>
  <Words>657</Words>
  <Application>Microsoft Office PowerPoint</Application>
  <PresentationFormat>Широкоэкранный</PresentationFormat>
  <Paragraphs>77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SimSun</vt:lpstr>
      <vt:lpstr>Arial</vt:lpstr>
      <vt:lpstr>Calibri</vt:lpstr>
      <vt:lpstr>Times New Roman</vt:lpstr>
      <vt:lpstr>Trebuchet MS</vt:lpstr>
      <vt:lpstr>Tw Cen MT</vt:lpstr>
      <vt:lpstr>Wingdings</vt:lpstr>
      <vt:lpstr>Контур</vt:lpstr>
      <vt:lpstr>Муниципальное дошкольное образовательное учреждение успенская сош  дошкольное учреждение – детский сад №32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успенская сош  дошкольное учреждение – детский сад №32</dc:title>
  <dc:creator>olesia</dc:creator>
  <cp:lastModifiedBy>olesia</cp:lastModifiedBy>
  <cp:revision>28</cp:revision>
  <dcterms:created xsi:type="dcterms:W3CDTF">2022-05-29T09:47:34Z</dcterms:created>
  <dcterms:modified xsi:type="dcterms:W3CDTF">2022-05-29T15:28:10Z</dcterms:modified>
</cp:coreProperties>
</file>