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751D8-21A2-4E49-B315-03504CCF3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6C2C0A-45B4-4BE5-B2BE-3609E4BA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18A774-66C3-401E-8DC9-724A79A47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FBCEF-4646-40EB-A4FC-3C69B1B7D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F1DE9C-C930-459A-939C-966262B4A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83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C7698-1E9F-4CF2-9915-A63D1AEB5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0C4D03B-CF6A-4B08-811D-9588254BF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431BB-8866-47B5-987F-7E46ED15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885C4-0906-4767-BD21-4A24BBB63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4F46E3-550F-4ACC-8A31-44161340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68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B49411-CCCA-41C2-A658-D82F65E6F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765648-F7AC-4C14-8ED6-CAD965EDB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E1E44-0FB5-482F-A7F1-81C2B79F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48CFA6-8239-4CBC-82B6-2994E59B4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670A6F-7DDD-4FC1-9AF4-C2126BDB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11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D5816A-6200-412D-96E6-EEDD3158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0B95B-53EE-4DF5-9515-AF5774CCA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3B8E1-2328-45CD-80D0-F3537631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BC7ED-7E32-4A59-A80F-CD3946B8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DD0BE9-B84C-4155-9A54-24E290D2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83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386C4-4C49-4AA0-B3BC-BA207C86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D0004B-22ED-431E-80A1-9753D46C1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521FD5-DADE-4BAA-810A-5726394A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FDF9E1-5EF8-43AE-9BAF-033C2A3E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07283B-5F25-43D3-AE83-2760F7D67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1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C416C-D456-4FB8-899A-2DCC0AA4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6892B8-0F30-409A-8765-0049B1802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9920CF-218E-4F58-81C8-138B9ACF5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901191-A0D2-4736-ADF8-3FBC6EAA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E8B5E7-4AF3-4002-B1CC-937C71FD6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26B317-D0EC-45DA-B2E4-EBE519122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25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F7CA4-0B2F-4037-BE3E-3D6F38E19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DF880-BECA-4F0D-A4AA-212AFF907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86E177-AED8-440D-A241-AE47C465E1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40DBDC-3831-4378-BE6D-2D7A83676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46CBE5-297A-4F36-B810-5F558F0F6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5B364E-3BB8-4518-9DE7-7D67F6E84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7F503EE-B87D-41E7-AB2C-415D707E3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1C46A2E-8B32-4414-9051-9273F8EF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101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7A94B-84D6-4D50-987A-3EB57E5EC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F36779-D57C-48F5-99A1-3E3DD9576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4D9139-181D-4116-925E-7F2D9372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300DAA-6544-4E84-9562-F8F113D7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3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AFBD3B-E46B-4C2D-B431-83265B03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9CEE05-93F9-4A30-AFA5-03625C0B2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DA0A29-0B9D-42D4-968B-C56C8F21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43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E20AC-F41C-4F5A-8167-3BB13A63A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00E8BC-515B-4134-8176-79B9DAB7C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34ED50-F5DA-4C87-81DC-A35F3339F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93E67B-1F0E-41F4-8D37-4BE122CB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4B1E0-150C-44E6-8AA8-1FED0B58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193299-B4FD-4796-9E45-642B04722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02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14674-B9CE-4EDA-933E-5474985A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D7CE01-229D-4B8F-8570-83AF009A6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2C04C4-A427-456A-AF81-E1873F682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429293-F833-4ACA-B5BF-BDE4A2CC2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4DC1FD-0C2A-44D1-9B4E-6636574F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BF24FE-E652-45C8-901C-B2A563765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20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29DD3-1F15-450C-8AD4-CE61914B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E34E8B-2D17-40A0-873C-07C131D37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E62580-44F5-40ED-9C92-079F6A881B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8943D-88BD-4C27-9893-F5EEF18EF978}" type="datetimeFigureOut">
              <a:rPr lang="ru-RU" smtClean="0"/>
              <a:t>пт 26.08.22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1D74-C0D0-413B-8751-603A0509F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93D03-7BCC-49C5-9565-8BDAFDF92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8F47-803D-4B7A-8B69-050E86C896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95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5F3042-5F84-49EF-8E42-D01337246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42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640C0D-C37B-4659-93AD-4C7F029C8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7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D6C93F-1ECC-415E-BF7F-F2907C2ED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3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8AC2E-2A93-4A58-AA71-9D2E5F971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66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2E0B87-3C65-4AF7-894E-443CAA6B8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8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416481-39CA-43A4-B12F-A24EB7AC7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93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21AFA-3AB2-4648-BC63-2650C6BB4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3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1991B9-D38C-44AA-9C2B-10A63E185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0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3CC52B-B5B7-4715-8D0E-760891D9F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3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93D7C3-45B5-4680-9A7D-B18F293E0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15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7F203A-FDE5-4F07-A2C7-A9616193F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3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EDB0D1-1330-47EC-975D-D4A501050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6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B3DE2-D2C4-46B9-B685-86815DB45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1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FEC7C-8BEB-4611-A59D-6CE379AAF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2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033865-0C73-4F67-A3CA-7DDE30546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06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5F9015-1A50-4A21-888E-4634A9855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69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2022-08-26T18:29:46Z</dcterms:created>
  <dcterms:modified xsi:type="dcterms:W3CDTF">2022-08-26T18:55:06Z</dcterms:modified>
</cp:coreProperties>
</file>