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303" r:id="rId3"/>
    <p:sldId id="305" r:id="rId4"/>
    <p:sldId id="312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8" r:id="rId15"/>
    <p:sldId id="324" r:id="rId16"/>
    <p:sldId id="329" r:id="rId17"/>
    <p:sldId id="325" r:id="rId18"/>
    <p:sldId id="326" r:id="rId19"/>
    <p:sldId id="32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0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6000">
              <a:schemeClr val="accent5">
                <a:lumMod val="60000"/>
                <a:lumOff val="40000"/>
                <a:alpha val="33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0%D1%82%D1%81%D0%BA%D0%B8%D0%B9_%D1%8F%D0%B7%D1%8B%D0%BA" TargetMode="External"/><Relationship Id="rId7" Type="http://schemas.openxmlformats.org/officeDocument/2006/relationships/image" Target="../media/image2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ru.wikipedia.org/wiki/%D0%9A%D0%BE%D0%BD%D1%81%D1%82%D1%80%D1%83%D0%BA%D1%82%D0%BE%D1%80_(%D0%B8%D0%B3%D1%80%D1%83%D1%88%D0%BA%D0%B0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развития ребёнка – детский сад №32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06202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Окружное методическое объединение воспитателей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16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«Развитие объемно – пространственного мышления у дошкольников по конструированию с использованием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конструкторов: «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СlicFormers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»»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0308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49796" y="5747503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Криштоб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Олеся Викторовна - воспитатель первой квалификационной категории 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65580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опыта работы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Компьютерное конструирование – вид конструирования, не предусмотренный программами, но очень актуальный на сегодняшний день. Использование компьютеров в образовании и развитии ребенка уже перестало быть необычным явлением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1872208" cy="277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10" y="3493887"/>
            <a:ext cx="2162522" cy="28336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30" y="2708920"/>
            <a:ext cx="2125238" cy="28336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2153443" cy="28712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254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компьютерные игры: графические редакторы –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рисовалки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"раскраски". Дети имеют возможность свободно рисовать на экране линиями, геометрическими фигурами, пятнами, закрашивать замкнутые области, стирать изображения.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4" y="3933056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84" y="3140968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24" y="1988840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64" y="1196752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64" y="4077072"/>
            <a:ext cx="197768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447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организации обучения конструированию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по образцу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детям предлагают образцы построек, выполненных из различных материалов и конструкторов , поделок из бумаги и т.п. и, как правило, показывают способы их воспроизведения. В данной форме обучения обеспечивается прямая передача, способов действий, основанная на подражании.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43" y="4293096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37" y="2492896"/>
            <a:ext cx="216024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9640"/>
            <a:ext cx="2703174" cy="20273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7" y="2145649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18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" y="1460977"/>
            <a:ext cx="2986936" cy="23322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по простейшим чертежам и наглядным схемам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Сначала детей учат построению простых схем-чертежей, отражающих образцы построек, а затем, наоборот, практическому созданию конструкций по простым чертежам-схемам.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3106629" cy="23299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01769"/>
            <a:ext cx="3106629" cy="23299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09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8864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вид конструирования затрудняет то, что часто дети не способны выделять плоскостные проекции объемных геометрических тел-деталей. Безусловный плюс данного вида конструирования заключается в его способности развивать образное мышление и познавательную активность у детей.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7232"/>
            <a:ext cx="2664296" cy="35523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11172"/>
            <a:ext cx="2232248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86" y="2642705"/>
            <a:ext cx="2784309" cy="37124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7" y="141277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05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466090" cy="346609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Конструирование по замыслу,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здесь ребенок сам решает, что и как он будет конструировать.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2742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2742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8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104456" cy="31871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977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3040" y="26064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по теме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Детям предлагают общую тематику конструкций («птицы», «город» и т.п.), и они сами  воплощают свои замыслы в конкретных постройках , поделках, выбирают материал и способы их реализации. Эта форма конструирования очень близка по своему характеру конструированию по замыслу, с той лишь разницей, что замыслы детей здесь ограничиваются определенной темой. Основная цель организации конструирования по заданной теме - актуализация и закрепление знаний и умений, а также переключение детей на новую тематику.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5"/>
            <a:ext cx="2138449" cy="28512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1" y="3911578"/>
            <a:ext cx="2154557" cy="28727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91985"/>
            <a:ext cx="3240360" cy="21919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19390"/>
            <a:ext cx="1694778" cy="20451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19390"/>
            <a:ext cx="2509974" cy="20177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43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6632"/>
            <a:ext cx="675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выборе методов и форм организации работы необходимо помнить, что основная цель обучения конструированию заключается не в том, чтобы научить ребёнка делать ту или иную поделку, а в том, чтобы развивать мышление ребёнка, его нравственные качества, эстетические чувства.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93960"/>
            <a:ext cx="4264729" cy="28431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24061"/>
            <a:ext cx="3785911" cy="21295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8" y="4611792"/>
            <a:ext cx="3491880" cy="21295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799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492896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81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47346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представлю свой опыт работы по теме: «Развитие объемно – пространственного мышления у дошкольников по конструированию с использованием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конструкторов: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СlicFormers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Данная тема актуальна тем, что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конструктивная деятельность является одним из важных видов деятельности в развитии познавательных и творческих способностей ребенка, так как позволяет вызвать у ребенка потребность к творчеству, развивается логическое, объёмно – пространственное, образное мышление, любознательность,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трудолюбие, приобщение к нормам и правилам взаимоотношения со сверстниками и взрослыми. </a:t>
            </a:r>
          </a:p>
          <a:p>
            <a:pPr algn="just">
              <a:spcAft>
                <a:spcPts val="12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448272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23330"/>
            <a:ext cx="3384376" cy="2309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35545"/>
            <a:ext cx="2607462" cy="32058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469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6632"/>
            <a:ext cx="64087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Моя цель: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познавательной активности  дошкольников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средствами конструктивной деятельности.</a:t>
            </a:r>
          </a:p>
          <a:p>
            <a:pPr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работы решаю следующие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условий для развития конструктивной деятельности детей, а также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поэтапного освоения детьми различных видов конструирования по возрастным группам;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мелкой моторики;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выполнение задания в соответствии с инструкцией и поставленной целью,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доведение начатого дело до конца, умение планировать будущую работу;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совершенствование  коммуникативных навыков детей при работе в паре,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коллективе;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05035"/>
            <a:ext cx="1833314" cy="1824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16632"/>
            <a:ext cx="2808312" cy="1548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8527"/>
            <a:ext cx="2520279" cy="31535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90101"/>
            <a:ext cx="2088232" cy="23391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62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96430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работе стараюсь охватить все виды конструирования: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из строительных материалов; конструирование из различных конструкторов;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86" y="620688"/>
            <a:ext cx="3169918" cy="23774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217"/>
            <a:ext cx="3168947" cy="23767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9358" y="3789040"/>
            <a:ext cx="2000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из бумаги; из природного и бросового материала;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компьютерное конструирование.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2766205" cy="32843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312368" cy="276478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562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лет веду кружок технической направленности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-конструирование». В своей кружковой деятельности использую конструкторы: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СlicFormers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Пластиковый конструктор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CLICFORMERS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придуман на основе бельгийских «кирпичиков» 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. Конструктор развивает воображение и идеально подходит для детских ролевых игр. </a:t>
            </a: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 создателей данного конструктора компании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Clicformers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NV –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«Защёлкивай, строй и играй»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45629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24608"/>
            <a:ext cx="2808312" cy="34123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469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450" y="181930"/>
            <a:ext cx="8064896" cy="131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наборе CLICFORMERS: собранный кубик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6 пластин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 большинства моделей.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наборе имеются: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плоская квадратная пластиковая панелька с пружинами и лепестками, изогнутыми пластинами.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4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Сборка действительно не представляет никаких трудностей даже для 5 летних детей, нужно лишь точно попасть выступами одной детали между защелками другой.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94" y="1500689"/>
            <a:ext cx="2014668" cy="26862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0" y="4348224"/>
            <a:ext cx="3224364" cy="24182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48224"/>
            <a:ext cx="3224364" cy="24182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8" y="1498613"/>
            <a:ext cx="2016224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35" y="1507400"/>
            <a:ext cx="2331726" cy="26795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83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32" y="614073"/>
            <a:ext cx="7810460" cy="160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сгруппированы в 2 серии: 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Первая состоит из 5 комплектаций с количеством элементов от 50 до 150.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Вторая, тематическая серия, состоит из 4 наборов: 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(Строительный транспорт),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(Полицейские машинки),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Rescue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(Спасательный транспорт)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Wheel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(Гоночные машинки)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Работа с таким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констукором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вызывает большой интерес у 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808312" cy="374441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olesia\Desktop\конструирование\Новая папка\IMG_20210226_093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808312" cy="362625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0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" y="8321"/>
            <a:ext cx="2365977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36512" y="1215911"/>
            <a:ext cx="66813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Хочется еще рассказать об использовании в работе конструкторов ««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LEGO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ле́го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от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 tooltip="Датский язык"/>
              </a:rPr>
              <a:t>дат.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da-DK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Leg-godt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— «играй хорошо») — серии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 tooltip="Конструктор (игрушка)"/>
              </a:rPr>
              <a:t>конструктора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представляющие собой наборы деталей для сборки и моделирования разнообразных предметов.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дает возможность не только собрать игрушку, но и играть с ней. Использую детали, не одного, а двух и более наборов LEGO, можно собирать практически не ограниченное количество вариантов игрушек, задающих сюжет игры.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51296"/>
            <a:ext cx="3269118" cy="245183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7907"/>
            <a:ext cx="2352748" cy="31369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30712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948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49" y="332655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из игровых строительных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материалов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наиболее доступным и легким видом конструирования для дошкольников и начинается с раннего возраста.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57" y="144016"/>
            <a:ext cx="2255831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693" y="2887682"/>
            <a:ext cx="2759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из бумаги, картона является более сложным видом конструирования в детском саду, т.к. нужно провести предварительную работу и заготовки. Все это значительно сложнее, чем конструирование построек путем составления их из отдельных готовых форм.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3024949" cy="23405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olesia\Desktop\конструирование\Новая папка\IMG-20211008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2952328" cy="23405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80" y="175342"/>
            <a:ext cx="3209536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346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514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olesia</cp:lastModifiedBy>
  <cp:revision>113</cp:revision>
  <dcterms:created xsi:type="dcterms:W3CDTF">2015-02-15T14:40:51Z</dcterms:created>
  <dcterms:modified xsi:type="dcterms:W3CDTF">2021-10-12T10:28:37Z</dcterms:modified>
</cp:coreProperties>
</file>